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57" r:id="rId4"/>
    <p:sldId id="258" r:id="rId5"/>
    <p:sldId id="284" r:id="rId6"/>
    <p:sldId id="260" r:id="rId7"/>
    <p:sldId id="261" r:id="rId8"/>
    <p:sldId id="277" r:id="rId9"/>
    <p:sldId id="285" r:id="rId10"/>
    <p:sldId id="264" r:id="rId11"/>
    <p:sldId id="263" r:id="rId12"/>
    <p:sldId id="265" r:id="rId13"/>
    <p:sldId id="274" r:id="rId14"/>
    <p:sldId id="276" r:id="rId15"/>
    <p:sldId id="278" r:id="rId16"/>
    <p:sldId id="279" r:id="rId17"/>
    <p:sldId id="280" r:id="rId18"/>
    <p:sldId id="282" r:id="rId19"/>
    <p:sldId id="281" r:id="rId20"/>
    <p:sldId id="275" r:id="rId21"/>
    <p:sldId id="273" r:id="rId22"/>
    <p:sldId id="286" r:id="rId23"/>
    <p:sldId id="272" r:id="rId24"/>
    <p:sldId id="270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112C5-E58F-4C3D-A4E7-41DF05724C8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E36E5B-2E01-4D9F-8B0E-8EB9E72AC0E1}">
      <dgm:prSet/>
      <dgm:spPr/>
      <dgm:t>
        <a:bodyPr/>
        <a:lstStyle/>
        <a:p>
          <a:r>
            <a:rPr lang="en-US" dirty="0"/>
            <a:t>BOF loader</a:t>
          </a:r>
        </a:p>
        <a:p>
          <a:r>
            <a:rPr lang="en-US" dirty="0"/>
            <a:t>Load beacon object files in-memory, compatible with CS BOFs</a:t>
          </a:r>
        </a:p>
      </dgm:t>
    </dgm:pt>
    <dgm:pt modelId="{6C67FEA1-013B-4A03-8EC3-4CD83E0EBAA0}" type="parTrans" cxnId="{C9E49D77-3088-4DA0-B19C-BCA8B7B6FE31}">
      <dgm:prSet/>
      <dgm:spPr/>
      <dgm:t>
        <a:bodyPr/>
        <a:lstStyle/>
        <a:p>
          <a:endParaRPr lang="en-US"/>
        </a:p>
      </dgm:t>
    </dgm:pt>
    <dgm:pt modelId="{BE881951-03C5-4462-BA82-9C9A602632EF}" type="sibTrans" cxnId="{C9E49D77-3088-4DA0-B19C-BCA8B7B6FE31}">
      <dgm:prSet/>
      <dgm:spPr/>
      <dgm:t>
        <a:bodyPr/>
        <a:lstStyle/>
        <a:p>
          <a:endParaRPr lang="en-US"/>
        </a:p>
      </dgm:t>
    </dgm:pt>
    <dgm:pt modelId="{8FE6B1A7-2A5E-4B11-A3F0-8E08F2035B63}">
      <dgm:prSet/>
      <dgm:spPr/>
      <dgm:t>
        <a:bodyPr/>
        <a:lstStyle/>
        <a:p>
          <a:r>
            <a:rPr lang="en-US" dirty="0"/>
            <a:t>.NET executable in-memory loader.</a:t>
          </a:r>
        </a:p>
        <a:p>
          <a:r>
            <a:rPr lang="en-US" dirty="0"/>
            <a:t>Inline, no fork and run</a:t>
          </a:r>
        </a:p>
      </dgm:t>
    </dgm:pt>
    <dgm:pt modelId="{5BD25E4E-AA89-45E0-BC1C-A57FBADE1FAB}" type="parTrans" cxnId="{AD272804-E126-4328-BE99-A6D3A1EFE724}">
      <dgm:prSet/>
      <dgm:spPr/>
      <dgm:t>
        <a:bodyPr/>
        <a:lstStyle/>
        <a:p>
          <a:endParaRPr lang="en-US"/>
        </a:p>
      </dgm:t>
    </dgm:pt>
    <dgm:pt modelId="{F0CAB085-A89F-4A53-9A2E-940F24623052}" type="sibTrans" cxnId="{AD272804-E126-4328-BE99-A6D3A1EFE724}">
      <dgm:prSet/>
      <dgm:spPr/>
      <dgm:t>
        <a:bodyPr/>
        <a:lstStyle/>
        <a:p>
          <a:endParaRPr lang="en-US"/>
        </a:p>
      </dgm:t>
    </dgm:pt>
    <dgm:pt modelId="{BF306515-8479-46D5-8597-B4C6D4765165}">
      <dgm:prSet/>
      <dgm:spPr/>
      <dgm:t>
        <a:bodyPr/>
        <a:lstStyle/>
        <a:p>
          <a:r>
            <a:rPr lang="en-US"/>
            <a:t>Socks proxy (locked down to the server localhost)</a:t>
          </a:r>
        </a:p>
      </dgm:t>
    </dgm:pt>
    <dgm:pt modelId="{5763D89F-4A32-4C4E-9A39-E5521BD43A5D}" type="parTrans" cxnId="{A0C3AC15-E0F1-4CA2-A06E-5A62B67E55DB}">
      <dgm:prSet/>
      <dgm:spPr/>
      <dgm:t>
        <a:bodyPr/>
        <a:lstStyle/>
        <a:p>
          <a:endParaRPr lang="en-US"/>
        </a:p>
      </dgm:t>
    </dgm:pt>
    <dgm:pt modelId="{43CB72D1-32C6-47DC-B7D3-ED67AB429FE0}" type="sibTrans" cxnId="{A0C3AC15-E0F1-4CA2-A06E-5A62B67E55DB}">
      <dgm:prSet/>
      <dgm:spPr/>
      <dgm:t>
        <a:bodyPr/>
        <a:lstStyle/>
        <a:p>
          <a:endParaRPr lang="en-US"/>
        </a:p>
      </dgm:t>
    </dgm:pt>
    <dgm:pt modelId="{91E8E028-9E06-4E05-B7D0-C9446EF179EA}">
      <dgm:prSet/>
      <dgm:spPr/>
      <dgm:t>
        <a:bodyPr/>
        <a:lstStyle/>
        <a:p>
          <a:r>
            <a:rPr lang="en-US"/>
            <a:t>TEB/PEB walker to locate Windows API function addresses</a:t>
          </a:r>
        </a:p>
      </dgm:t>
    </dgm:pt>
    <dgm:pt modelId="{DCFE6C0B-E236-4E2D-8EA5-67F83515ADFB}" type="parTrans" cxnId="{5AAEBDD4-2AFE-4D82-8BE1-4249D27B326F}">
      <dgm:prSet/>
      <dgm:spPr/>
      <dgm:t>
        <a:bodyPr/>
        <a:lstStyle/>
        <a:p>
          <a:endParaRPr lang="en-US"/>
        </a:p>
      </dgm:t>
    </dgm:pt>
    <dgm:pt modelId="{001A15C2-522A-4D06-B892-46A85CBDE6E2}" type="sibTrans" cxnId="{5AAEBDD4-2AFE-4D82-8BE1-4249D27B326F}">
      <dgm:prSet/>
      <dgm:spPr/>
      <dgm:t>
        <a:bodyPr/>
        <a:lstStyle/>
        <a:p>
          <a:endParaRPr lang="en-US"/>
        </a:p>
      </dgm:t>
    </dgm:pt>
    <dgm:pt modelId="{7C12A244-102B-4113-B009-7A6B80EC2753}">
      <dgm:prSet/>
      <dgm:spPr/>
      <dgm:t>
        <a:bodyPr/>
        <a:lstStyle/>
        <a:p>
          <a:r>
            <a:rPr lang="en-US"/>
            <a:t>Custom dynamic API loader</a:t>
          </a:r>
        </a:p>
      </dgm:t>
    </dgm:pt>
    <dgm:pt modelId="{31E651DD-06DB-44F7-9B68-C2DD48527315}" type="parTrans" cxnId="{09BF007E-EA8F-4AC5-BB85-7D842C743242}">
      <dgm:prSet/>
      <dgm:spPr/>
      <dgm:t>
        <a:bodyPr/>
        <a:lstStyle/>
        <a:p>
          <a:endParaRPr lang="en-US"/>
        </a:p>
      </dgm:t>
    </dgm:pt>
    <dgm:pt modelId="{6426DA60-3CB7-455E-83BB-21A0DA6F83EB}" type="sibTrans" cxnId="{09BF007E-EA8F-4AC5-BB85-7D842C743242}">
      <dgm:prSet/>
      <dgm:spPr/>
      <dgm:t>
        <a:bodyPr/>
        <a:lstStyle/>
        <a:p>
          <a:endParaRPr lang="en-US"/>
        </a:p>
      </dgm:t>
    </dgm:pt>
    <dgm:pt modelId="{2B5F2C94-34AF-4228-AE19-419AB4D5C6D2}">
      <dgm:prSet/>
      <dgm:spPr/>
      <dgm:t>
        <a:bodyPr/>
        <a:lstStyle/>
        <a:p>
          <a:r>
            <a:rPr lang="en-US"/>
            <a:t>String encryption</a:t>
          </a:r>
        </a:p>
      </dgm:t>
    </dgm:pt>
    <dgm:pt modelId="{7188D44C-35E7-4B6A-BC0C-E362BE723EE4}" type="parTrans" cxnId="{8D94587A-7F4A-45BE-865C-FF36F4960374}">
      <dgm:prSet/>
      <dgm:spPr/>
      <dgm:t>
        <a:bodyPr/>
        <a:lstStyle/>
        <a:p>
          <a:endParaRPr lang="en-US"/>
        </a:p>
      </dgm:t>
    </dgm:pt>
    <dgm:pt modelId="{A9A3ACCA-A0BD-42E0-9644-EDFCDF68E0DD}" type="sibTrans" cxnId="{8D94587A-7F4A-45BE-865C-FF36F4960374}">
      <dgm:prSet/>
      <dgm:spPr/>
      <dgm:t>
        <a:bodyPr/>
        <a:lstStyle/>
        <a:p>
          <a:endParaRPr lang="en-US"/>
        </a:p>
      </dgm:t>
    </dgm:pt>
    <dgm:pt modelId="{A7F98F25-0812-45A1-BF18-9CF5F391A078}">
      <dgm:prSet/>
      <dgm:spPr/>
      <dgm:t>
        <a:bodyPr/>
        <a:lstStyle/>
        <a:p>
          <a:r>
            <a:rPr lang="en-US"/>
            <a:t>Modular build layout (mods as Rust crates)</a:t>
          </a:r>
        </a:p>
      </dgm:t>
    </dgm:pt>
    <dgm:pt modelId="{B578AA31-9D7A-43E0-8BA6-532814A09742}" type="parTrans" cxnId="{88411FF4-9696-4257-925D-2517DE8A2939}">
      <dgm:prSet/>
      <dgm:spPr/>
      <dgm:t>
        <a:bodyPr/>
        <a:lstStyle/>
        <a:p>
          <a:endParaRPr lang="en-US"/>
        </a:p>
      </dgm:t>
    </dgm:pt>
    <dgm:pt modelId="{17045A9B-102F-4F8A-88F0-3793CBBBD94E}" type="sibTrans" cxnId="{88411FF4-9696-4257-925D-2517DE8A2939}">
      <dgm:prSet/>
      <dgm:spPr/>
      <dgm:t>
        <a:bodyPr/>
        <a:lstStyle/>
        <a:p>
          <a:endParaRPr lang="en-US"/>
        </a:p>
      </dgm:t>
    </dgm:pt>
    <dgm:pt modelId="{6D440719-1015-47A3-A090-E4D73F52A40C}">
      <dgm:prSet/>
      <dgm:spPr/>
      <dgm:t>
        <a:bodyPr/>
        <a:lstStyle/>
        <a:p>
          <a:r>
            <a:rPr lang="en-US"/>
            <a:t>Shellcode generation</a:t>
          </a:r>
        </a:p>
      </dgm:t>
    </dgm:pt>
    <dgm:pt modelId="{1D0CC88E-80A0-442C-9111-CDFBCEDE2EFF}" type="parTrans" cxnId="{6C5C4CE8-0426-41EF-8EA4-1C202DAE2774}">
      <dgm:prSet/>
      <dgm:spPr/>
      <dgm:t>
        <a:bodyPr/>
        <a:lstStyle/>
        <a:p>
          <a:endParaRPr lang="en-US"/>
        </a:p>
      </dgm:t>
    </dgm:pt>
    <dgm:pt modelId="{D4F387A9-6E88-406A-8006-D25E5A55EB7D}" type="sibTrans" cxnId="{6C5C4CE8-0426-41EF-8EA4-1C202DAE2774}">
      <dgm:prSet/>
      <dgm:spPr/>
      <dgm:t>
        <a:bodyPr/>
        <a:lstStyle/>
        <a:p>
          <a:endParaRPr lang="en-US"/>
        </a:p>
      </dgm:t>
    </dgm:pt>
    <dgm:pt modelId="{F8916A35-4272-42DD-B7C9-AA081E55FEE1}">
      <dgm:prSet/>
      <dgm:spPr/>
      <dgm:t>
        <a:bodyPr/>
        <a:lstStyle/>
        <a:p>
          <a:r>
            <a:rPr lang="en-US"/>
            <a:t>Custom WMI engine</a:t>
          </a:r>
        </a:p>
      </dgm:t>
    </dgm:pt>
    <dgm:pt modelId="{D5BEB214-0117-4E2A-8C49-99747FBCD13B}" type="parTrans" cxnId="{28E389C4-B994-4B0C-ACA7-6A1200F8438E}">
      <dgm:prSet/>
      <dgm:spPr/>
      <dgm:t>
        <a:bodyPr/>
        <a:lstStyle/>
        <a:p>
          <a:endParaRPr lang="en-US"/>
        </a:p>
      </dgm:t>
    </dgm:pt>
    <dgm:pt modelId="{A880CE51-0444-4022-89B7-18B1749D3364}" type="sibTrans" cxnId="{28E389C4-B994-4B0C-ACA7-6A1200F8438E}">
      <dgm:prSet/>
      <dgm:spPr/>
      <dgm:t>
        <a:bodyPr/>
        <a:lstStyle/>
        <a:p>
          <a:endParaRPr lang="en-US"/>
        </a:p>
      </dgm:t>
    </dgm:pt>
    <dgm:pt modelId="{B2EA67B0-FBCE-4532-9414-28FB4126586D}">
      <dgm:prSet/>
      <dgm:spPr/>
      <dgm:t>
        <a:bodyPr/>
        <a:lstStyle/>
        <a:p>
          <a:r>
            <a:rPr lang="en-US" dirty="0"/>
            <a:t>Process Injection</a:t>
          </a:r>
        </a:p>
      </dgm:t>
    </dgm:pt>
    <dgm:pt modelId="{7288C3CF-8D6C-4C25-903B-6A4D14705262}" type="parTrans" cxnId="{EFBC809A-A3EA-4D70-AAF9-BDBFC3FAADEA}">
      <dgm:prSet/>
      <dgm:spPr/>
      <dgm:t>
        <a:bodyPr/>
        <a:lstStyle/>
        <a:p>
          <a:endParaRPr lang="en-US"/>
        </a:p>
      </dgm:t>
    </dgm:pt>
    <dgm:pt modelId="{6F5028A4-4CE4-4730-B9DB-FA5ACE7264DF}" type="sibTrans" cxnId="{EFBC809A-A3EA-4D70-AAF9-BDBFC3FAADEA}">
      <dgm:prSet/>
      <dgm:spPr/>
      <dgm:t>
        <a:bodyPr/>
        <a:lstStyle/>
        <a:p>
          <a:endParaRPr lang="en-US"/>
        </a:p>
      </dgm:t>
    </dgm:pt>
    <dgm:pt modelId="{4BE227D3-610E-4E5C-9087-9C9DFF0AC608}" type="pres">
      <dgm:prSet presAssocID="{51E112C5-E58F-4C3D-A4E7-41DF05724C8C}" presName="diagram" presStyleCnt="0">
        <dgm:presLayoutVars>
          <dgm:dir/>
          <dgm:resizeHandles val="exact"/>
        </dgm:presLayoutVars>
      </dgm:prSet>
      <dgm:spPr/>
    </dgm:pt>
    <dgm:pt modelId="{E14452A8-D8D5-449C-9520-1FDE198E4255}" type="pres">
      <dgm:prSet presAssocID="{B1E36E5B-2E01-4D9F-8B0E-8EB9E72AC0E1}" presName="node" presStyleLbl="node1" presStyleIdx="0" presStyleCnt="10">
        <dgm:presLayoutVars>
          <dgm:bulletEnabled val="1"/>
        </dgm:presLayoutVars>
      </dgm:prSet>
      <dgm:spPr/>
    </dgm:pt>
    <dgm:pt modelId="{8C08DBF3-523D-4D59-AC07-926037246D55}" type="pres">
      <dgm:prSet presAssocID="{BE881951-03C5-4462-BA82-9C9A602632EF}" presName="sibTrans" presStyleCnt="0"/>
      <dgm:spPr/>
    </dgm:pt>
    <dgm:pt modelId="{7C2B31B2-E0C8-421E-9F97-80FEE960DB80}" type="pres">
      <dgm:prSet presAssocID="{8FE6B1A7-2A5E-4B11-A3F0-8E08F2035B63}" presName="node" presStyleLbl="node1" presStyleIdx="1" presStyleCnt="10">
        <dgm:presLayoutVars>
          <dgm:bulletEnabled val="1"/>
        </dgm:presLayoutVars>
      </dgm:prSet>
      <dgm:spPr/>
    </dgm:pt>
    <dgm:pt modelId="{3CB196EA-C2C2-4864-932A-4F56AEE284E0}" type="pres">
      <dgm:prSet presAssocID="{F0CAB085-A89F-4A53-9A2E-940F24623052}" presName="sibTrans" presStyleCnt="0"/>
      <dgm:spPr/>
    </dgm:pt>
    <dgm:pt modelId="{BBA38A04-13A3-40C1-AA39-40E8C45D0880}" type="pres">
      <dgm:prSet presAssocID="{BF306515-8479-46D5-8597-B4C6D4765165}" presName="node" presStyleLbl="node1" presStyleIdx="2" presStyleCnt="10">
        <dgm:presLayoutVars>
          <dgm:bulletEnabled val="1"/>
        </dgm:presLayoutVars>
      </dgm:prSet>
      <dgm:spPr/>
    </dgm:pt>
    <dgm:pt modelId="{2F6C2E07-7A2E-414E-BF55-226A52F31DA7}" type="pres">
      <dgm:prSet presAssocID="{43CB72D1-32C6-47DC-B7D3-ED67AB429FE0}" presName="sibTrans" presStyleCnt="0"/>
      <dgm:spPr/>
    </dgm:pt>
    <dgm:pt modelId="{9EC56AA5-413F-4911-B1E5-66E3F1F846E2}" type="pres">
      <dgm:prSet presAssocID="{91E8E028-9E06-4E05-B7D0-C9446EF179EA}" presName="node" presStyleLbl="node1" presStyleIdx="3" presStyleCnt="10">
        <dgm:presLayoutVars>
          <dgm:bulletEnabled val="1"/>
        </dgm:presLayoutVars>
      </dgm:prSet>
      <dgm:spPr/>
    </dgm:pt>
    <dgm:pt modelId="{2B268EA5-F986-477D-869F-BFE7656E4E4D}" type="pres">
      <dgm:prSet presAssocID="{001A15C2-522A-4D06-B892-46A85CBDE6E2}" presName="sibTrans" presStyleCnt="0"/>
      <dgm:spPr/>
    </dgm:pt>
    <dgm:pt modelId="{403DC5EF-351A-4FC0-95AC-DEE31B6FFC20}" type="pres">
      <dgm:prSet presAssocID="{7C12A244-102B-4113-B009-7A6B80EC2753}" presName="node" presStyleLbl="node1" presStyleIdx="4" presStyleCnt="10">
        <dgm:presLayoutVars>
          <dgm:bulletEnabled val="1"/>
        </dgm:presLayoutVars>
      </dgm:prSet>
      <dgm:spPr/>
    </dgm:pt>
    <dgm:pt modelId="{075C01BB-0CBB-4478-960D-C5835AC0BA17}" type="pres">
      <dgm:prSet presAssocID="{6426DA60-3CB7-455E-83BB-21A0DA6F83EB}" presName="sibTrans" presStyleCnt="0"/>
      <dgm:spPr/>
    </dgm:pt>
    <dgm:pt modelId="{D375E90D-3EDB-4BAD-B94F-4071C6D11D3D}" type="pres">
      <dgm:prSet presAssocID="{2B5F2C94-34AF-4228-AE19-419AB4D5C6D2}" presName="node" presStyleLbl="node1" presStyleIdx="5" presStyleCnt="10">
        <dgm:presLayoutVars>
          <dgm:bulletEnabled val="1"/>
        </dgm:presLayoutVars>
      </dgm:prSet>
      <dgm:spPr/>
    </dgm:pt>
    <dgm:pt modelId="{29FE7A63-7B5C-463C-8E1A-784F9B9381B9}" type="pres">
      <dgm:prSet presAssocID="{A9A3ACCA-A0BD-42E0-9644-EDFCDF68E0DD}" presName="sibTrans" presStyleCnt="0"/>
      <dgm:spPr/>
    </dgm:pt>
    <dgm:pt modelId="{81C878B0-1E79-4A54-8E17-6084BB22EE06}" type="pres">
      <dgm:prSet presAssocID="{A7F98F25-0812-45A1-BF18-9CF5F391A078}" presName="node" presStyleLbl="node1" presStyleIdx="6" presStyleCnt="10">
        <dgm:presLayoutVars>
          <dgm:bulletEnabled val="1"/>
        </dgm:presLayoutVars>
      </dgm:prSet>
      <dgm:spPr/>
    </dgm:pt>
    <dgm:pt modelId="{4C4BCAA7-6E47-4E5D-92A3-750384305A4F}" type="pres">
      <dgm:prSet presAssocID="{17045A9B-102F-4F8A-88F0-3793CBBBD94E}" presName="sibTrans" presStyleCnt="0"/>
      <dgm:spPr/>
    </dgm:pt>
    <dgm:pt modelId="{41E28FB1-D8C9-490B-AC2B-28CDDEE3A604}" type="pres">
      <dgm:prSet presAssocID="{6D440719-1015-47A3-A090-E4D73F52A40C}" presName="node" presStyleLbl="node1" presStyleIdx="7" presStyleCnt="10">
        <dgm:presLayoutVars>
          <dgm:bulletEnabled val="1"/>
        </dgm:presLayoutVars>
      </dgm:prSet>
      <dgm:spPr/>
    </dgm:pt>
    <dgm:pt modelId="{BF83DC1B-7BA6-4FCD-A4A6-09ED7B13A03E}" type="pres">
      <dgm:prSet presAssocID="{D4F387A9-6E88-406A-8006-D25E5A55EB7D}" presName="sibTrans" presStyleCnt="0"/>
      <dgm:spPr/>
    </dgm:pt>
    <dgm:pt modelId="{CED5F2A5-D073-4CFD-B84A-11D1DD6121C9}" type="pres">
      <dgm:prSet presAssocID="{F8916A35-4272-42DD-B7C9-AA081E55FEE1}" presName="node" presStyleLbl="node1" presStyleIdx="8" presStyleCnt="10">
        <dgm:presLayoutVars>
          <dgm:bulletEnabled val="1"/>
        </dgm:presLayoutVars>
      </dgm:prSet>
      <dgm:spPr/>
    </dgm:pt>
    <dgm:pt modelId="{2D725815-27EF-49DD-BF31-76B54060662A}" type="pres">
      <dgm:prSet presAssocID="{A880CE51-0444-4022-89B7-18B1749D3364}" presName="sibTrans" presStyleCnt="0"/>
      <dgm:spPr/>
    </dgm:pt>
    <dgm:pt modelId="{788A0876-6DEB-48C6-AC79-B9BD2B62814C}" type="pres">
      <dgm:prSet presAssocID="{B2EA67B0-FBCE-4532-9414-28FB4126586D}" presName="node" presStyleLbl="node1" presStyleIdx="9" presStyleCnt="10">
        <dgm:presLayoutVars>
          <dgm:bulletEnabled val="1"/>
        </dgm:presLayoutVars>
      </dgm:prSet>
      <dgm:spPr/>
    </dgm:pt>
  </dgm:ptLst>
  <dgm:cxnLst>
    <dgm:cxn modelId="{AD272804-E126-4328-BE99-A6D3A1EFE724}" srcId="{51E112C5-E58F-4C3D-A4E7-41DF05724C8C}" destId="{8FE6B1A7-2A5E-4B11-A3F0-8E08F2035B63}" srcOrd="1" destOrd="0" parTransId="{5BD25E4E-AA89-45E0-BC1C-A57FBADE1FAB}" sibTransId="{F0CAB085-A89F-4A53-9A2E-940F24623052}"/>
    <dgm:cxn modelId="{A0C3AC15-E0F1-4CA2-A06E-5A62B67E55DB}" srcId="{51E112C5-E58F-4C3D-A4E7-41DF05724C8C}" destId="{BF306515-8479-46D5-8597-B4C6D4765165}" srcOrd="2" destOrd="0" parTransId="{5763D89F-4A32-4C4E-9A39-E5521BD43A5D}" sibTransId="{43CB72D1-32C6-47DC-B7D3-ED67AB429FE0}"/>
    <dgm:cxn modelId="{B0A6F015-8375-42CB-A1DD-CDCB7F545CF3}" type="presOf" srcId="{7C12A244-102B-4113-B009-7A6B80EC2753}" destId="{403DC5EF-351A-4FC0-95AC-DEE31B6FFC20}" srcOrd="0" destOrd="0" presId="urn:microsoft.com/office/officeart/2005/8/layout/default"/>
    <dgm:cxn modelId="{AA782B31-C422-419C-88F2-4F564A602F55}" type="presOf" srcId="{BF306515-8479-46D5-8597-B4C6D4765165}" destId="{BBA38A04-13A3-40C1-AA39-40E8C45D0880}" srcOrd="0" destOrd="0" presId="urn:microsoft.com/office/officeart/2005/8/layout/default"/>
    <dgm:cxn modelId="{EF066338-278E-4773-B3AE-E8ED5723F933}" type="presOf" srcId="{91E8E028-9E06-4E05-B7D0-C9446EF179EA}" destId="{9EC56AA5-413F-4911-B1E5-66E3F1F846E2}" srcOrd="0" destOrd="0" presId="urn:microsoft.com/office/officeart/2005/8/layout/default"/>
    <dgm:cxn modelId="{48E9C73C-0F3E-4AEA-A57B-369513941E08}" type="presOf" srcId="{B1E36E5B-2E01-4D9F-8B0E-8EB9E72AC0E1}" destId="{E14452A8-D8D5-449C-9520-1FDE198E4255}" srcOrd="0" destOrd="0" presId="urn:microsoft.com/office/officeart/2005/8/layout/default"/>
    <dgm:cxn modelId="{C9E49D77-3088-4DA0-B19C-BCA8B7B6FE31}" srcId="{51E112C5-E58F-4C3D-A4E7-41DF05724C8C}" destId="{B1E36E5B-2E01-4D9F-8B0E-8EB9E72AC0E1}" srcOrd="0" destOrd="0" parTransId="{6C67FEA1-013B-4A03-8EC3-4CD83E0EBAA0}" sibTransId="{BE881951-03C5-4462-BA82-9C9A602632EF}"/>
    <dgm:cxn modelId="{34483A58-E661-4905-ACDA-2464A7A5C2EE}" type="presOf" srcId="{6D440719-1015-47A3-A090-E4D73F52A40C}" destId="{41E28FB1-D8C9-490B-AC2B-28CDDEE3A604}" srcOrd="0" destOrd="0" presId="urn:microsoft.com/office/officeart/2005/8/layout/default"/>
    <dgm:cxn modelId="{8D94587A-7F4A-45BE-865C-FF36F4960374}" srcId="{51E112C5-E58F-4C3D-A4E7-41DF05724C8C}" destId="{2B5F2C94-34AF-4228-AE19-419AB4D5C6D2}" srcOrd="5" destOrd="0" parTransId="{7188D44C-35E7-4B6A-BC0C-E362BE723EE4}" sibTransId="{A9A3ACCA-A0BD-42E0-9644-EDFCDF68E0DD}"/>
    <dgm:cxn modelId="{09BF007E-EA8F-4AC5-BB85-7D842C743242}" srcId="{51E112C5-E58F-4C3D-A4E7-41DF05724C8C}" destId="{7C12A244-102B-4113-B009-7A6B80EC2753}" srcOrd="4" destOrd="0" parTransId="{31E651DD-06DB-44F7-9B68-C2DD48527315}" sibTransId="{6426DA60-3CB7-455E-83BB-21A0DA6F83EB}"/>
    <dgm:cxn modelId="{EFBC809A-A3EA-4D70-AAF9-BDBFC3FAADEA}" srcId="{51E112C5-E58F-4C3D-A4E7-41DF05724C8C}" destId="{B2EA67B0-FBCE-4532-9414-28FB4126586D}" srcOrd="9" destOrd="0" parTransId="{7288C3CF-8D6C-4C25-903B-6A4D14705262}" sibTransId="{6F5028A4-4CE4-4730-B9DB-FA5ACE7264DF}"/>
    <dgm:cxn modelId="{805803A4-5D92-41EA-933C-58A65829B22D}" type="presOf" srcId="{B2EA67B0-FBCE-4532-9414-28FB4126586D}" destId="{788A0876-6DEB-48C6-AC79-B9BD2B62814C}" srcOrd="0" destOrd="0" presId="urn:microsoft.com/office/officeart/2005/8/layout/default"/>
    <dgm:cxn modelId="{28E389C4-B994-4B0C-ACA7-6A1200F8438E}" srcId="{51E112C5-E58F-4C3D-A4E7-41DF05724C8C}" destId="{F8916A35-4272-42DD-B7C9-AA081E55FEE1}" srcOrd="8" destOrd="0" parTransId="{D5BEB214-0117-4E2A-8C49-99747FBCD13B}" sibTransId="{A880CE51-0444-4022-89B7-18B1749D3364}"/>
    <dgm:cxn modelId="{E1A1EBC9-B5C8-427B-8C27-1C1520D51351}" type="presOf" srcId="{2B5F2C94-34AF-4228-AE19-419AB4D5C6D2}" destId="{D375E90D-3EDB-4BAD-B94F-4071C6D11D3D}" srcOrd="0" destOrd="0" presId="urn:microsoft.com/office/officeart/2005/8/layout/default"/>
    <dgm:cxn modelId="{5AAEBDD4-2AFE-4D82-8BE1-4249D27B326F}" srcId="{51E112C5-E58F-4C3D-A4E7-41DF05724C8C}" destId="{91E8E028-9E06-4E05-B7D0-C9446EF179EA}" srcOrd="3" destOrd="0" parTransId="{DCFE6C0B-E236-4E2D-8EA5-67F83515ADFB}" sibTransId="{001A15C2-522A-4D06-B892-46A85CBDE6E2}"/>
    <dgm:cxn modelId="{497E94DA-EE5B-4934-90B3-64B3EB4BBBA0}" type="presOf" srcId="{8FE6B1A7-2A5E-4B11-A3F0-8E08F2035B63}" destId="{7C2B31B2-E0C8-421E-9F97-80FEE960DB80}" srcOrd="0" destOrd="0" presId="urn:microsoft.com/office/officeart/2005/8/layout/default"/>
    <dgm:cxn modelId="{570691E2-B2FB-4726-8797-62A05943B92F}" type="presOf" srcId="{F8916A35-4272-42DD-B7C9-AA081E55FEE1}" destId="{CED5F2A5-D073-4CFD-B84A-11D1DD6121C9}" srcOrd="0" destOrd="0" presId="urn:microsoft.com/office/officeart/2005/8/layout/default"/>
    <dgm:cxn modelId="{6C5C4CE8-0426-41EF-8EA4-1C202DAE2774}" srcId="{51E112C5-E58F-4C3D-A4E7-41DF05724C8C}" destId="{6D440719-1015-47A3-A090-E4D73F52A40C}" srcOrd="7" destOrd="0" parTransId="{1D0CC88E-80A0-442C-9111-CDFBCEDE2EFF}" sibTransId="{D4F387A9-6E88-406A-8006-D25E5A55EB7D}"/>
    <dgm:cxn modelId="{A3C32AE9-779A-41B0-91C1-17A97B2339B6}" type="presOf" srcId="{51E112C5-E58F-4C3D-A4E7-41DF05724C8C}" destId="{4BE227D3-610E-4E5C-9087-9C9DFF0AC608}" srcOrd="0" destOrd="0" presId="urn:microsoft.com/office/officeart/2005/8/layout/default"/>
    <dgm:cxn modelId="{88411FF4-9696-4257-925D-2517DE8A2939}" srcId="{51E112C5-E58F-4C3D-A4E7-41DF05724C8C}" destId="{A7F98F25-0812-45A1-BF18-9CF5F391A078}" srcOrd="6" destOrd="0" parTransId="{B578AA31-9D7A-43E0-8BA6-532814A09742}" sibTransId="{17045A9B-102F-4F8A-88F0-3793CBBBD94E}"/>
    <dgm:cxn modelId="{E8070CFF-BA7C-4858-96CE-4E583AE9B830}" type="presOf" srcId="{A7F98F25-0812-45A1-BF18-9CF5F391A078}" destId="{81C878B0-1E79-4A54-8E17-6084BB22EE06}" srcOrd="0" destOrd="0" presId="urn:microsoft.com/office/officeart/2005/8/layout/default"/>
    <dgm:cxn modelId="{98D77386-E793-4806-BA3F-DEB44D36A64D}" type="presParOf" srcId="{4BE227D3-610E-4E5C-9087-9C9DFF0AC608}" destId="{E14452A8-D8D5-449C-9520-1FDE198E4255}" srcOrd="0" destOrd="0" presId="urn:microsoft.com/office/officeart/2005/8/layout/default"/>
    <dgm:cxn modelId="{973E2C00-DB03-4BE4-8F5F-0D5BAF388F86}" type="presParOf" srcId="{4BE227D3-610E-4E5C-9087-9C9DFF0AC608}" destId="{8C08DBF3-523D-4D59-AC07-926037246D55}" srcOrd="1" destOrd="0" presId="urn:microsoft.com/office/officeart/2005/8/layout/default"/>
    <dgm:cxn modelId="{E3B2817C-AC89-4F2D-84FA-2A661D89938B}" type="presParOf" srcId="{4BE227D3-610E-4E5C-9087-9C9DFF0AC608}" destId="{7C2B31B2-E0C8-421E-9F97-80FEE960DB80}" srcOrd="2" destOrd="0" presId="urn:microsoft.com/office/officeart/2005/8/layout/default"/>
    <dgm:cxn modelId="{21C91AE9-50D6-43A0-B285-6ED3CCB7659C}" type="presParOf" srcId="{4BE227D3-610E-4E5C-9087-9C9DFF0AC608}" destId="{3CB196EA-C2C2-4864-932A-4F56AEE284E0}" srcOrd="3" destOrd="0" presId="urn:microsoft.com/office/officeart/2005/8/layout/default"/>
    <dgm:cxn modelId="{13871B68-6B7B-41DC-8E20-60E8D3E25E99}" type="presParOf" srcId="{4BE227D3-610E-4E5C-9087-9C9DFF0AC608}" destId="{BBA38A04-13A3-40C1-AA39-40E8C45D0880}" srcOrd="4" destOrd="0" presId="urn:microsoft.com/office/officeart/2005/8/layout/default"/>
    <dgm:cxn modelId="{CA45E640-F02F-42E5-851C-6FD9D9154B93}" type="presParOf" srcId="{4BE227D3-610E-4E5C-9087-9C9DFF0AC608}" destId="{2F6C2E07-7A2E-414E-BF55-226A52F31DA7}" srcOrd="5" destOrd="0" presId="urn:microsoft.com/office/officeart/2005/8/layout/default"/>
    <dgm:cxn modelId="{CFEC62D9-B0CA-4246-82CC-0E54230DFD64}" type="presParOf" srcId="{4BE227D3-610E-4E5C-9087-9C9DFF0AC608}" destId="{9EC56AA5-413F-4911-B1E5-66E3F1F846E2}" srcOrd="6" destOrd="0" presId="urn:microsoft.com/office/officeart/2005/8/layout/default"/>
    <dgm:cxn modelId="{BEB673FA-6C2A-4E4B-9BFD-92B08064D799}" type="presParOf" srcId="{4BE227D3-610E-4E5C-9087-9C9DFF0AC608}" destId="{2B268EA5-F986-477D-869F-BFE7656E4E4D}" srcOrd="7" destOrd="0" presId="urn:microsoft.com/office/officeart/2005/8/layout/default"/>
    <dgm:cxn modelId="{2AD70580-B6AF-469D-BCC1-C969E689D4FB}" type="presParOf" srcId="{4BE227D3-610E-4E5C-9087-9C9DFF0AC608}" destId="{403DC5EF-351A-4FC0-95AC-DEE31B6FFC20}" srcOrd="8" destOrd="0" presId="urn:microsoft.com/office/officeart/2005/8/layout/default"/>
    <dgm:cxn modelId="{1EDBC2BE-5607-418E-8636-27BF3232A88E}" type="presParOf" srcId="{4BE227D3-610E-4E5C-9087-9C9DFF0AC608}" destId="{075C01BB-0CBB-4478-960D-C5835AC0BA17}" srcOrd="9" destOrd="0" presId="urn:microsoft.com/office/officeart/2005/8/layout/default"/>
    <dgm:cxn modelId="{02D87CD1-8732-4C6B-8ADF-10771F0F4B0A}" type="presParOf" srcId="{4BE227D3-610E-4E5C-9087-9C9DFF0AC608}" destId="{D375E90D-3EDB-4BAD-B94F-4071C6D11D3D}" srcOrd="10" destOrd="0" presId="urn:microsoft.com/office/officeart/2005/8/layout/default"/>
    <dgm:cxn modelId="{BB3AFB97-3C54-4111-8E3B-FF616D4BA1E6}" type="presParOf" srcId="{4BE227D3-610E-4E5C-9087-9C9DFF0AC608}" destId="{29FE7A63-7B5C-463C-8E1A-784F9B9381B9}" srcOrd="11" destOrd="0" presId="urn:microsoft.com/office/officeart/2005/8/layout/default"/>
    <dgm:cxn modelId="{FE7636DE-10F0-4D29-AB38-0AB3517BB906}" type="presParOf" srcId="{4BE227D3-610E-4E5C-9087-9C9DFF0AC608}" destId="{81C878B0-1E79-4A54-8E17-6084BB22EE06}" srcOrd="12" destOrd="0" presId="urn:microsoft.com/office/officeart/2005/8/layout/default"/>
    <dgm:cxn modelId="{C1FB46AC-02F4-487D-897D-99CD32DB41AA}" type="presParOf" srcId="{4BE227D3-610E-4E5C-9087-9C9DFF0AC608}" destId="{4C4BCAA7-6E47-4E5D-92A3-750384305A4F}" srcOrd="13" destOrd="0" presId="urn:microsoft.com/office/officeart/2005/8/layout/default"/>
    <dgm:cxn modelId="{2ACD5779-042B-44CA-9289-0A99705666DE}" type="presParOf" srcId="{4BE227D3-610E-4E5C-9087-9C9DFF0AC608}" destId="{41E28FB1-D8C9-490B-AC2B-28CDDEE3A604}" srcOrd="14" destOrd="0" presId="urn:microsoft.com/office/officeart/2005/8/layout/default"/>
    <dgm:cxn modelId="{F3A29B92-FC74-463A-9D22-20A4CB8EBB1B}" type="presParOf" srcId="{4BE227D3-610E-4E5C-9087-9C9DFF0AC608}" destId="{BF83DC1B-7BA6-4FCD-A4A6-09ED7B13A03E}" srcOrd="15" destOrd="0" presId="urn:microsoft.com/office/officeart/2005/8/layout/default"/>
    <dgm:cxn modelId="{05599C89-C2D8-4FFE-A010-94F20D419D9A}" type="presParOf" srcId="{4BE227D3-610E-4E5C-9087-9C9DFF0AC608}" destId="{CED5F2A5-D073-4CFD-B84A-11D1DD6121C9}" srcOrd="16" destOrd="0" presId="urn:microsoft.com/office/officeart/2005/8/layout/default"/>
    <dgm:cxn modelId="{AE39289B-6C96-45B4-81A4-76A3E1A7F757}" type="presParOf" srcId="{4BE227D3-610E-4E5C-9087-9C9DFF0AC608}" destId="{2D725815-27EF-49DD-BF31-76B54060662A}" srcOrd="17" destOrd="0" presId="urn:microsoft.com/office/officeart/2005/8/layout/default"/>
    <dgm:cxn modelId="{77F0DEA7-2EA3-4034-93C6-430613999A76}" type="presParOf" srcId="{4BE227D3-610E-4E5C-9087-9C9DFF0AC608}" destId="{788A0876-6DEB-48C6-AC79-B9BD2B62814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F269D-F1D4-42D5-B4BA-32364983A5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994039-38C2-4F7A-9E27-0A651A4BE117}">
      <dgm:prSet/>
      <dgm:spPr/>
      <dgm:t>
        <a:bodyPr/>
        <a:lstStyle/>
        <a:p>
          <a:r>
            <a:rPr lang="en-US"/>
            <a:t>Generate shellcode and Bring Your Own </a:t>
          </a:r>
          <a:r>
            <a:rPr lang="en-US" b="1"/>
            <a:t>Dropper (BYOD)</a:t>
          </a:r>
          <a:endParaRPr lang="en-US"/>
        </a:p>
      </dgm:t>
    </dgm:pt>
    <dgm:pt modelId="{B28C3C03-3EDF-418E-B5A9-052E14C8E18C}" type="parTrans" cxnId="{D2C3283F-A060-4FD9-ADBA-CAF1442B66E5}">
      <dgm:prSet/>
      <dgm:spPr/>
      <dgm:t>
        <a:bodyPr/>
        <a:lstStyle/>
        <a:p>
          <a:endParaRPr lang="en-US"/>
        </a:p>
      </dgm:t>
    </dgm:pt>
    <dgm:pt modelId="{8E88D90F-4C01-4B67-8A7C-A9975AD2B36C}" type="sibTrans" cxnId="{D2C3283F-A060-4FD9-ADBA-CAF1442B66E5}">
      <dgm:prSet/>
      <dgm:spPr/>
      <dgm:t>
        <a:bodyPr/>
        <a:lstStyle/>
        <a:p>
          <a:endParaRPr lang="en-US"/>
        </a:p>
      </dgm:t>
    </dgm:pt>
    <dgm:pt modelId="{1B8C2CF9-6FB6-491D-BD26-0A8F5653FBE1}">
      <dgm:prSet/>
      <dgm:spPr/>
      <dgm:t>
        <a:bodyPr/>
        <a:lstStyle/>
        <a:p>
          <a:r>
            <a:rPr lang="en-US" b="1" dirty="0" err="1"/>
            <a:t>MacropackPro</a:t>
          </a:r>
          <a:r>
            <a:rPr lang="en-US" b="1" dirty="0"/>
            <a:t> / </a:t>
          </a:r>
          <a:r>
            <a:rPr lang="en-US" b="1" dirty="0" err="1"/>
            <a:t>ShellcodePack</a:t>
          </a:r>
          <a:r>
            <a:rPr lang="en-US" b="1" dirty="0"/>
            <a:t> / Scarecrow / </a:t>
          </a:r>
          <a:r>
            <a:rPr lang="en-US" b="1" dirty="0" err="1"/>
            <a:t>RustPack</a:t>
          </a:r>
          <a:r>
            <a:rPr lang="en-US" b="1" dirty="0"/>
            <a:t> </a:t>
          </a:r>
          <a:r>
            <a:rPr lang="en-US" b="1" dirty="0" err="1"/>
            <a:t>etc</a:t>
          </a:r>
          <a:r>
            <a:rPr lang="en-US" b="1" dirty="0"/>
            <a:t>…</a:t>
          </a:r>
          <a:endParaRPr lang="en-US" dirty="0"/>
        </a:p>
      </dgm:t>
    </dgm:pt>
    <dgm:pt modelId="{BCEBAB2A-864E-4131-9D16-911BD0DC0862}" type="parTrans" cxnId="{A194AD8D-41F4-45EC-A178-E36F0E669E0F}">
      <dgm:prSet/>
      <dgm:spPr/>
      <dgm:t>
        <a:bodyPr/>
        <a:lstStyle/>
        <a:p>
          <a:endParaRPr lang="en-US"/>
        </a:p>
      </dgm:t>
    </dgm:pt>
    <dgm:pt modelId="{109D5F12-CC11-45D7-8E0D-BC5EDC8A2070}" type="sibTrans" cxnId="{A194AD8D-41F4-45EC-A178-E36F0E669E0F}">
      <dgm:prSet/>
      <dgm:spPr/>
      <dgm:t>
        <a:bodyPr/>
        <a:lstStyle/>
        <a:p>
          <a:endParaRPr lang="en-US"/>
        </a:p>
      </dgm:t>
    </dgm:pt>
    <dgm:pt modelId="{0845E345-F5F3-43FB-B453-F6BF37699742}">
      <dgm:prSet/>
      <dgm:spPr/>
      <dgm:t>
        <a:bodyPr/>
        <a:lstStyle/>
        <a:p>
          <a:r>
            <a:rPr lang="en-US"/>
            <a:t>Start with a high sleep timer (60 seconds). Never drop sleep to below a few seconds.</a:t>
          </a:r>
        </a:p>
      </dgm:t>
    </dgm:pt>
    <dgm:pt modelId="{6688D307-A3E9-492B-97A8-751939EADB3B}" type="parTrans" cxnId="{E40BAA3E-0382-4CA4-BAF4-2EE69A20AD27}">
      <dgm:prSet/>
      <dgm:spPr/>
      <dgm:t>
        <a:bodyPr/>
        <a:lstStyle/>
        <a:p>
          <a:endParaRPr lang="en-US"/>
        </a:p>
      </dgm:t>
    </dgm:pt>
    <dgm:pt modelId="{2356FA46-28BB-4A76-970C-426A1EE5062F}" type="sibTrans" cxnId="{E40BAA3E-0382-4CA4-BAF4-2EE69A20AD27}">
      <dgm:prSet/>
      <dgm:spPr/>
      <dgm:t>
        <a:bodyPr/>
        <a:lstStyle/>
        <a:p>
          <a:endParaRPr lang="en-US"/>
        </a:p>
      </dgm:t>
    </dgm:pt>
    <dgm:pt modelId="{9A0D3D76-7228-4798-95EF-A72916259453}">
      <dgm:prSet/>
      <dgm:spPr/>
      <dgm:t>
        <a:bodyPr/>
        <a:lstStyle/>
        <a:p>
          <a:r>
            <a:rPr lang="en-US"/>
            <a:t>Don’t use cmd or powershell except in testing. At least use WMI or an OPSEC safe module.</a:t>
          </a:r>
        </a:p>
      </dgm:t>
    </dgm:pt>
    <dgm:pt modelId="{5FC312DD-A5E5-41AA-AD25-A60544C0F056}" type="parTrans" cxnId="{95F677BD-E189-4C37-9782-01898B852BB5}">
      <dgm:prSet/>
      <dgm:spPr/>
      <dgm:t>
        <a:bodyPr/>
        <a:lstStyle/>
        <a:p>
          <a:endParaRPr lang="en-US"/>
        </a:p>
      </dgm:t>
    </dgm:pt>
    <dgm:pt modelId="{8CDE3501-C7C7-4BC5-B425-390D4847FF1A}" type="sibTrans" cxnId="{95F677BD-E189-4C37-9782-01898B852BB5}">
      <dgm:prSet/>
      <dgm:spPr/>
      <dgm:t>
        <a:bodyPr/>
        <a:lstStyle/>
        <a:p>
          <a:endParaRPr lang="en-US"/>
        </a:p>
      </dgm:t>
    </dgm:pt>
    <dgm:pt modelId="{1DD635EB-B031-421C-8E2A-CE203C52ABEC}">
      <dgm:prSet/>
      <dgm:spPr/>
      <dgm:t>
        <a:bodyPr/>
        <a:lstStyle/>
        <a:p>
          <a:r>
            <a:rPr lang="en-US" dirty="0"/>
            <a:t>Establish multiple implants. Inject remote processes. Use Multiple C2s. (stage1 &amp; stage2)</a:t>
          </a:r>
        </a:p>
      </dgm:t>
    </dgm:pt>
    <dgm:pt modelId="{CE32B958-28CE-4E1B-8F38-B0C3CF31747F}" type="parTrans" cxnId="{FB9AFEB1-E28A-4F9D-B5D0-D16A265F4F65}">
      <dgm:prSet/>
      <dgm:spPr/>
      <dgm:t>
        <a:bodyPr/>
        <a:lstStyle/>
        <a:p>
          <a:endParaRPr lang="en-US"/>
        </a:p>
      </dgm:t>
    </dgm:pt>
    <dgm:pt modelId="{90F1204E-B3A4-45AD-AF2A-F4DFAC56CE58}" type="sibTrans" cxnId="{FB9AFEB1-E28A-4F9D-B5D0-D16A265F4F65}">
      <dgm:prSet/>
      <dgm:spPr/>
      <dgm:t>
        <a:bodyPr/>
        <a:lstStyle/>
        <a:p>
          <a:endParaRPr lang="en-US"/>
        </a:p>
      </dgm:t>
    </dgm:pt>
    <dgm:pt modelId="{25C5C47B-D6C8-43AF-A4E2-D85CDBEDB3A3}">
      <dgm:prSet/>
      <dgm:spPr/>
      <dgm:t>
        <a:bodyPr/>
        <a:lstStyle/>
        <a:p>
          <a:r>
            <a:rPr lang="en-US"/>
            <a:t>Remove obvious IOCs. Remove unneeded modules. Customize!</a:t>
          </a:r>
        </a:p>
      </dgm:t>
    </dgm:pt>
    <dgm:pt modelId="{5E0FACA3-58E9-493A-B977-79D232DF0E9E}" type="parTrans" cxnId="{4D0261AC-351C-4E88-B40E-088F500C1EF1}">
      <dgm:prSet/>
      <dgm:spPr/>
      <dgm:t>
        <a:bodyPr/>
        <a:lstStyle/>
        <a:p>
          <a:endParaRPr lang="en-US"/>
        </a:p>
      </dgm:t>
    </dgm:pt>
    <dgm:pt modelId="{26029508-4981-425B-9FDF-78FB4DD376B4}" type="sibTrans" cxnId="{4D0261AC-351C-4E88-B40E-088F500C1EF1}">
      <dgm:prSet/>
      <dgm:spPr/>
      <dgm:t>
        <a:bodyPr/>
        <a:lstStyle/>
        <a:p>
          <a:endParaRPr lang="en-US"/>
        </a:p>
      </dgm:t>
    </dgm:pt>
    <dgm:pt modelId="{12164495-E3D8-47D3-8E5D-D17DEBF47698}">
      <dgm:prSet/>
      <dgm:spPr/>
      <dgm:t>
        <a:bodyPr/>
        <a:lstStyle/>
        <a:p>
          <a:r>
            <a:rPr lang="en-US"/>
            <a:t>Think through every action, “What telemetry will be generated? What might a defender think if they see that data? If I get burned, how much time do I have?”</a:t>
          </a:r>
        </a:p>
      </dgm:t>
    </dgm:pt>
    <dgm:pt modelId="{0430CE3F-3ACD-45EE-99F1-674E3D95F47F}" type="parTrans" cxnId="{E125EBF9-4AC9-45D5-A5CB-02532711AB13}">
      <dgm:prSet/>
      <dgm:spPr/>
      <dgm:t>
        <a:bodyPr/>
        <a:lstStyle/>
        <a:p>
          <a:endParaRPr lang="en-US"/>
        </a:p>
      </dgm:t>
    </dgm:pt>
    <dgm:pt modelId="{73062C5A-997A-4E7E-B7FF-59B0269575C8}" type="sibTrans" cxnId="{E125EBF9-4AC9-45D5-A5CB-02532711AB13}">
      <dgm:prSet/>
      <dgm:spPr/>
      <dgm:t>
        <a:bodyPr/>
        <a:lstStyle/>
        <a:p>
          <a:endParaRPr lang="en-US"/>
        </a:p>
      </dgm:t>
    </dgm:pt>
    <dgm:pt modelId="{4D7693C8-3E4F-4B39-9E24-268D83098B43}" type="pres">
      <dgm:prSet presAssocID="{679F269D-F1D4-42D5-B4BA-32364983A5B8}" presName="root" presStyleCnt="0">
        <dgm:presLayoutVars>
          <dgm:dir/>
          <dgm:resizeHandles val="exact"/>
        </dgm:presLayoutVars>
      </dgm:prSet>
      <dgm:spPr/>
    </dgm:pt>
    <dgm:pt modelId="{BBCFF229-1F4E-4391-99B3-22BE536918E3}" type="pres">
      <dgm:prSet presAssocID="{24994039-38C2-4F7A-9E27-0A651A4BE117}" presName="compNode" presStyleCnt="0"/>
      <dgm:spPr/>
    </dgm:pt>
    <dgm:pt modelId="{B05CEBB6-0AD3-4061-ACEC-479283615A67}" type="pres">
      <dgm:prSet presAssocID="{24994039-38C2-4F7A-9E27-0A651A4BE117}" presName="bgRect" presStyleLbl="bgShp" presStyleIdx="0" presStyleCnt="6"/>
      <dgm:spPr/>
    </dgm:pt>
    <dgm:pt modelId="{FD56EB7F-B6AB-4422-918F-968CE16FDF63}" type="pres">
      <dgm:prSet presAssocID="{24994039-38C2-4F7A-9E27-0A651A4BE1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 with solid fill"/>
        </a:ext>
      </dgm:extLst>
    </dgm:pt>
    <dgm:pt modelId="{A82A7FBB-5403-4C2E-BDC6-2D1BF39B7511}" type="pres">
      <dgm:prSet presAssocID="{24994039-38C2-4F7A-9E27-0A651A4BE117}" presName="spaceRect" presStyleCnt="0"/>
      <dgm:spPr/>
    </dgm:pt>
    <dgm:pt modelId="{696D4AFB-CD30-47DD-8686-7132FD8C0DAC}" type="pres">
      <dgm:prSet presAssocID="{24994039-38C2-4F7A-9E27-0A651A4BE117}" presName="parTx" presStyleLbl="revTx" presStyleIdx="0" presStyleCnt="7">
        <dgm:presLayoutVars>
          <dgm:chMax val="0"/>
          <dgm:chPref val="0"/>
        </dgm:presLayoutVars>
      </dgm:prSet>
      <dgm:spPr/>
    </dgm:pt>
    <dgm:pt modelId="{22DD9B07-49A5-4C99-946C-081AA0AEFD98}" type="pres">
      <dgm:prSet presAssocID="{24994039-38C2-4F7A-9E27-0A651A4BE117}" presName="desTx" presStyleLbl="revTx" presStyleIdx="1" presStyleCnt="7">
        <dgm:presLayoutVars/>
      </dgm:prSet>
      <dgm:spPr/>
    </dgm:pt>
    <dgm:pt modelId="{DB53F46A-D0F5-4C4E-BB75-F2A475BD02C5}" type="pres">
      <dgm:prSet presAssocID="{8E88D90F-4C01-4B67-8A7C-A9975AD2B36C}" presName="sibTrans" presStyleCnt="0"/>
      <dgm:spPr/>
    </dgm:pt>
    <dgm:pt modelId="{F24E4A0C-82BC-41D4-BF45-902C18B3D190}" type="pres">
      <dgm:prSet presAssocID="{0845E345-F5F3-43FB-B453-F6BF37699742}" presName="compNode" presStyleCnt="0"/>
      <dgm:spPr/>
    </dgm:pt>
    <dgm:pt modelId="{53ED6D85-1636-4C71-87A2-EBA120508B2A}" type="pres">
      <dgm:prSet presAssocID="{0845E345-F5F3-43FB-B453-F6BF37699742}" presName="bgRect" presStyleLbl="bgShp" presStyleIdx="1" presStyleCnt="6"/>
      <dgm:spPr/>
    </dgm:pt>
    <dgm:pt modelId="{29DFED78-0D42-4B05-8A32-E09C6805D422}" type="pres">
      <dgm:prSet presAssocID="{0845E345-F5F3-43FB-B453-F6BF3769974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 Mask with solid fill"/>
        </a:ext>
      </dgm:extLst>
    </dgm:pt>
    <dgm:pt modelId="{E972CF51-ECAE-40FD-B34B-F420223C7808}" type="pres">
      <dgm:prSet presAssocID="{0845E345-F5F3-43FB-B453-F6BF37699742}" presName="spaceRect" presStyleCnt="0"/>
      <dgm:spPr/>
    </dgm:pt>
    <dgm:pt modelId="{4D699B44-2788-46F0-ACFA-878802CDE6A3}" type="pres">
      <dgm:prSet presAssocID="{0845E345-F5F3-43FB-B453-F6BF37699742}" presName="parTx" presStyleLbl="revTx" presStyleIdx="2" presStyleCnt="7">
        <dgm:presLayoutVars>
          <dgm:chMax val="0"/>
          <dgm:chPref val="0"/>
        </dgm:presLayoutVars>
      </dgm:prSet>
      <dgm:spPr/>
    </dgm:pt>
    <dgm:pt modelId="{5F137997-C2EB-469A-860C-C53DDA3F664A}" type="pres">
      <dgm:prSet presAssocID="{2356FA46-28BB-4A76-970C-426A1EE5062F}" presName="sibTrans" presStyleCnt="0"/>
      <dgm:spPr/>
    </dgm:pt>
    <dgm:pt modelId="{3B426372-BAD7-4D09-A90A-C0EE5AA2A021}" type="pres">
      <dgm:prSet presAssocID="{9A0D3D76-7228-4798-95EF-A72916259453}" presName="compNode" presStyleCnt="0"/>
      <dgm:spPr/>
    </dgm:pt>
    <dgm:pt modelId="{8A64E2FF-15B8-4CE1-814C-F25AE97F2715}" type="pres">
      <dgm:prSet presAssocID="{9A0D3D76-7228-4798-95EF-A72916259453}" presName="bgRect" presStyleLbl="bgShp" presStyleIdx="2" presStyleCnt="6"/>
      <dgm:spPr/>
    </dgm:pt>
    <dgm:pt modelId="{73748746-77FE-47A4-9AC7-AF744547B229}" type="pres">
      <dgm:prSet presAssocID="{9A0D3D76-7228-4798-95EF-A7291625945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oculars with solid fill"/>
        </a:ext>
      </dgm:extLst>
    </dgm:pt>
    <dgm:pt modelId="{E1215401-5CA7-44CB-AB32-7C8DE9D8809E}" type="pres">
      <dgm:prSet presAssocID="{9A0D3D76-7228-4798-95EF-A72916259453}" presName="spaceRect" presStyleCnt="0"/>
      <dgm:spPr/>
    </dgm:pt>
    <dgm:pt modelId="{C1167413-666E-4AE8-A80A-A1E62567D978}" type="pres">
      <dgm:prSet presAssocID="{9A0D3D76-7228-4798-95EF-A72916259453}" presName="parTx" presStyleLbl="revTx" presStyleIdx="3" presStyleCnt="7">
        <dgm:presLayoutVars>
          <dgm:chMax val="0"/>
          <dgm:chPref val="0"/>
        </dgm:presLayoutVars>
      </dgm:prSet>
      <dgm:spPr/>
    </dgm:pt>
    <dgm:pt modelId="{BCF7BE75-62AF-40B1-893B-894E1F262D95}" type="pres">
      <dgm:prSet presAssocID="{8CDE3501-C7C7-4BC5-B425-390D4847FF1A}" presName="sibTrans" presStyleCnt="0"/>
      <dgm:spPr/>
    </dgm:pt>
    <dgm:pt modelId="{AC9EBAF8-9662-4BA8-984C-6B10B0477E3E}" type="pres">
      <dgm:prSet presAssocID="{1DD635EB-B031-421C-8E2A-CE203C52ABEC}" presName="compNode" presStyleCnt="0"/>
      <dgm:spPr/>
    </dgm:pt>
    <dgm:pt modelId="{9032B29B-CAE6-4FDB-9638-F3669842844F}" type="pres">
      <dgm:prSet presAssocID="{1DD635EB-B031-421C-8E2A-CE203C52ABEC}" presName="bgRect" presStyleLbl="bgShp" presStyleIdx="3" presStyleCnt="6"/>
      <dgm:spPr/>
    </dgm:pt>
    <dgm:pt modelId="{7AC2BD48-0BD3-4901-9D61-5039DAE39604}" type="pres">
      <dgm:prSet presAssocID="{1DD635EB-B031-421C-8E2A-CE203C52ABE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"/>
        </a:ext>
      </dgm:extLst>
    </dgm:pt>
    <dgm:pt modelId="{811A4BF9-13E8-42AD-A397-6E8E3B7BF169}" type="pres">
      <dgm:prSet presAssocID="{1DD635EB-B031-421C-8E2A-CE203C52ABEC}" presName="spaceRect" presStyleCnt="0"/>
      <dgm:spPr/>
    </dgm:pt>
    <dgm:pt modelId="{2EE940B3-837E-42A2-AA99-C506CE6DD612}" type="pres">
      <dgm:prSet presAssocID="{1DD635EB-B031-421C-8E2A-CE203C52ABEC}" presName="parTx" presStyleLbl="revTx" presStyleIdx="4" presStyleCnt="7">
        <dgm:presLayoutVars>
          <dgm:chMax val="0"/>
          <dgm:chPref val="0"/>
        </dgm:presLayoutVars>
      </dgm:prSet>
      <dgm:spPr/>
    </dgm:pt>
    <dgm:pt modelId="{73829A04-C34E-4911-B5A4-4BD7B7DB5195}" type="pres">
      <dgm:prSet presAssocID="{90F1204E-B3A4-45AD-AF2A-F4DFAC56CE58}" presName="sibTrans" presStyleCnt="0"/>
      <dgm:spPr/>
    </dgm:pt>
    <dgm:pt modelId="{C5D5EB68-C4D1-4099-A7B4-B106A23E628C}" type="pres">
      <dgm:prSet presAssocID="{25C5C47B-D6C8-43AF-A4E2-D85CDBEDB3A3}" presName="compNode" presStyleCnt="0"/>
      <dgm:spPr/>
    </dgm:pt>
    <dgm:pt modelId="{EF024193-6FA2-4491-A623-EE937F301AAB}" type="pres">
      <dgm:prSet presAssocID="{25C5C47B-D6C8-43AF-A4E2-D85CDBEDB3A3}" presName="bgRect" presStyleLbl="bgShp" presStyleIdx="4" presStyleCnt="6"/>
      <dgm:spPr/>
    </dgm:pt>
    <dgm:pt modelId="{8711DD11-425C-4070-8701-EECD122C4860}" type="pres">
      <dgm:prSet presAssocID="{25C5C47B-D6C8-43AF-A4E2-D85CDBEDB3A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 with solid fill"/>
        </a:ext>
      </dgm:extLst>
    </dgm:pt>
    <dgm:pt modelId="{017A024D-4B8C-4E63-8FCC-92BDC9D53367}" type="pres">
      <dgm:prSet presAssocID="{25C5C47B-D6C8-43AF-A4E2-D85CDBEDB3A3}" presName="spaceRect" presStyleCnt="0"/>
      <dgm:spPr/>
    </dgm:pt>
    <dgm:pt modelId="{3651214C-8647-4B8B-B420-EA7795896646}" type="pres">
      <dgm:prSet presAssocID="{25C5C47B-D6C8-43AF-A4E2-D85CDBEDB3A3}" presName="parTx" presStyleLbl="revTx" presStyleIdx="5" presStyleCnt="7">
        <dgm:presLayoutVars>
          <dgm:chMax val="0"/>
          <dgm:chPref val="0"/>
        </dgm:presLayoutVars>
      </dgm:prSet>
      <dgm:spPr/>
    </dgm:pt>
    <dgm:pt modelId="{F97EB568-E675-490C-86A3-A3979BDB1581}" type="pres">
      <dgm:prSet presAssocID="{26029508-4981-425B-9FDF-78FB4DD376B4}" presName="sibTrans" presStyleCnt="0"/>
      <dgm:spPr/>
    </dgm:pt>
    <dgm:pt modelId="{D68AAA93-358A-4862-96E4-4E051B2A9D99}" type="pres">
      <dgm:prSet presAssocID="{12164495-E3D8-47D3-8E5D-D17DEBF47698}" presName="compNode" presStyleCnt="0"/>
      <dgm:spPr/>
    </dgm:pt>
    <dgm:pt modelId="{15D9028A-DDFC-4620-B1CF-F41E7D5E8CFC}" type="pres">
      <dgm:prSet presAssocID="{12164495-E3D8-47D3-8E5D-D17DEBF47698}" presName="bgRect" presStyleLbl="bgShp" presStyleIdx="5" presStyleCnt="6"/>
      <dgm:spPr/>
    </dgm:pt>
    <dgm:pt modelId="{B0930576-73BA-4E89-A871-98E66EE2CEAB}" type="pres">
      <dgm:prSet presAssocID="{12164495-E3D8-47D3-8E5D-D17DEBF4769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4C5B7357-BEF4-45F3-9C4B-3C7C8F220A34}" type="pres">
      <dgm:prSet presAssocID="{12164495-E3D8-47D3-8E5D-D17DEBF47698}" presName="spaceRect" presStyleCnt="0"/>
      <dgm:spPr/>
    </dgm:pt>
    <dgm:pt modelId="{115D7925-428E-4991-84E2-7CF7FF1930D8}" type="pres">
      <dgm:prSet presAssocID="{12164495-E3D8-47D3-8E5D-D17DEBF4769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93A9F13-0514-4BE1-8152-9711F579752B}" type="presOf" srcId="{24994039-38C2-4F7A-9E27-0A651A4BE117}" destId="{696D4AFB-CD30-47DD-8686-7132FD8C0DAC}" srcOrd="0" destOrd="0" presId="urn:microsoft.com/office/officeart/2018/2/layout/IconVerticalSolidList"/>
    <dgm:cxn modelId="{134FB116-F26D-4705-B82E-3B1C956DA809}" type="presOf" srcId="{1B8C2CF9-6FB6-491D-BD26-0A8F5653FBE1}" destId="{22DD9B07-49A5-4C99-946C-081AA0AEFD98}" srcOrd="0" destOrd="0" presId="urn:microsoft.com/office/officeart/2018/2/layout/IconVerticalSolidList"/>
    <dgm:cxn modelId="{20F6C818-C747-4863-A322-3C2AE596512E}" type="presOf" srcId="{0845E345-F5F3-43FB-B453-F6BF37699742}" destId="{4D699B44-2788-46F0-ACFA-878802CDE6A3}" srcOrd="0" destOrd="0" presId="urn:microsoft.com/office/officeart/2018/2/layout/IconVerticalSolidList"/>
    <dgm:cxn modelId="{0A24462B-409C-4F7C-AAA2-137E37AD2A54}" type="presOf" srcId="{25C5C47B-D6C8-43AF-A4E2-D85CDBEDB3A3}" destId="{3651214C-8647-4B8B-B420-EA7795896646}" srcOrd="0" destOrd="0" presId="urn:microsoft.com/office/officeart/2018/2/layout/IconVerticalSolidList"/>
    <dgm:cxn modelId="{2E8FC135-B27F-42C5-9A98-C27123A5E65D}" type="presOf" srcId="{9A0D3D76-7228-4798-95EF-A72916259453}" destId="{C1167413-666E-4AE8-A80A-A1E62567D978}" srcOrd="0" destOrd="0" presId="urn:microsoft.com/office/officeart/2018/2/layout/IconVerticalSolidList"/>
    <dgm:cxn modelId="{E40BAA3E-0382-4CA4-BAF4-2EE69A20AD27}" srcId="{679F269D-F1D4-42D5-B4BA-32364983A5B8}" destId="{0845E345-F5F3-43FB-B453-F6BF37699742}" srcOrd="1" destOrd="0" parTransId="{6688D307-A3E9-492B-97A8-751939EADB3B}" sibTransId="{2356FA46-28BB-4A76-970C-426A1EE5062F}"/>
    <dgm:cxn modelId="{D2C3283F-A060-4FD9-ADBA-CAF1442B66E5}" srcId="{679F269D-F1D4-42D5-B4BA-32364983A5B8}" destId="{24994039-38C2-4F7A-9E27-0A651A4BE117}" srcOrd="0" destOrd="0" parTransId="{B28C3C03-3EDF-418E-B5A9-052E14C8E18C}" sibTransId="{8E88D90F-4C01-4B67-8A7C-A9975AD2B36C}"/>
    <dgm:cxn modelId="{2FC50C8A-973B-4626-BB3D-AAF4DF459DCC}" type="presOf" srcId="{679F269D-F1D4-42D5-B4BA-32364983A5B8}" destId="{4D7693C8-3E4F-4B39-9E24-268D83098B43}" srcOrd="0" destOrd="0" presId="urn:microsoft.com/office/officeart/2018/2/layout/IconVerticalSolidList"/>
    <dgm:cxn modelId="{A194AD8D-41F4-45EC-A178-E36F0E669E0F}" srcId="{24994039-38C2-4F7A-9E27-0A651A4BE117}" destId="{1B8C2CF9-6FB6-491D-BD26-0A8F5653FBE1}" srcOrd="0" destOrd="0" parTransId="{BCEBAB2A-864E-4131-9D16-911BD0DC0862}" sibTransId="{109D5F12-CC11-45D7-8E0D-BC5EDC8A2070}"/>
    <dgm:cxn modelId="{4D0261AC-351C-4E88-B40E-088F500C1EF1}" srcId="{679F269D-F1D4-42D5-B4BA-32364983A5B8}" destId="{25C5C47B-D6C8-43AF-A4E2-D85CDBEDB3A3}" srcOrd="4" destOrd="0" parTransId="{5E0FACA3-58E9-493A-B977-79D232DF0E9E}" sibTransId="{26029508-4981-425B-9FDF-78FB4DD376B4}"/>
    <dgm:cxn modelId="{FB9AFEB1-E28A-4F9D-B5D0-D16A265F4F65}" srcId="{679F269D-F1D4-42D5-B4BA-32364983A5B8}" destId="{1DD635EB-B031-421C-8E2A-CE203C52ABEC}" srcOrd="3" destOrd="0" parTransId="{CE32B958-28CE-4E1B-8F38-B0C3CF31747F}" sibTransId="{90F1204E-B3A4-45AD-AF2A-F4DFAC56CE58}"/>
    <dgm:cxn modelId="{95F677BD-E189-4C37-9782-01898B852BB5}" srcId="{679F269D-F1D4-42D5-B4BA-32364983A5B8}" destId="{9A0D3D76-7228-4798-95EF-A72916259453}" srcOrd="2" destOrd="0" parTransId="{5FC312DD-A5E5-41AA-AD25-A60544C0F056}" sibTransId="{8CDE3501-C7C7-4BC5-B425-390D4847FF1A}"/>
    <dgm:cxn modelId="{B687FDDC-BEBB-4BA4-B98B-4BE28395C3A9}" type="presOf" srcId="{1DD635EB-B031-421C-8E2A-CE203C52ABEC}" destId="{2EE940B3-837E-42A2-AA99-C506CE6DD612}" srcOrd="0" destOrd="0" presId="urn:microsoft.com/office/officeart/2018/2/layout/IconVerticalSolidList"/>
    <dgm:cxn modelId="{05F90CF1-A3DF-46C8-8293-34FB8C3C9611}" type="presOf" srcId="{12164495-E3D8-47D3-8E5D-D17DEBF47698}" destId="{115D7925-428E-4991-84E2-7CF7FF1930D8}" srcOrd="0" destOrd="0" presId="urn:microsoft.com/office/officeart/2018/2/layout/IconVerticalSolidList"/>
    <dgm:cxn modelId="{E125EBF9-4AC9-45D5-A5CB-02532711AB13}" srcId="{679F269D-F1D4-42D5-B4BA-32364983A5B8}" destId="{12164495-E3D8-47D3-8E5D-D17DEBF47698}" srcOrd="5" destOrd="0" parTransId="{0430CE3F-3ACD-45EE-99F1-674E3D95F47F}" sibTransId="{73062C5A-997A-4E7E-B7FF-59B0269575C8}"/>
    <dgm:cxn modelId="{38C079AF-0FEE-4AC8-9436-98AEC112E35B}" type="presParOf" srcId="{4D7693C8-3E4F-4B39-9E24-268D83098B43}" destId="{BBCFF229-1F4E-4391-99B3-22BE536918E3}" srcOrd="0" destOrd="0" presId="urn:microsoft.com/office/officeart/2018/2/layout/IconVerticalSolidList"/>
    <dgm:cxn modelId="{38928304-2C2F-4DFE-8D23-0C62E319041B}" type="presParOf" srcId="{BBCFF229-1F4E-4391-99B3-22BE536918E3}" destId="{B05CEBB6-0AD3-4061-ACEC-479283615A67}" srcOrd="0" destOrd="0" presId="urn:microsoft.com/office/officeart/2018/2/layout/IconVerticalSolidList"/>
    <dgm:cxn modelId="{2093F0B6-CCEB-463E-9BD1-44939E2A40F4}" type="presParOf" srcId="{BBCFF229-1F4E-4391-99B3-22BE536918E3}" destId="{FD56EB7F-B6AB-4422-918F-968CE16FDF63}" srcOrd="1" destOrd="0" presId="urn:microsoft.com/office/officeart/2018/2/layout/IconVerticalSolidList"/>
    <dgm:cxn modelId="{0647029A-8004-45E2-9FDC-8D4B44D28AA8}" type="presParOf" srcId="{BBCFF229-1F4E-4391-99B3-22BE536918E3}" destId="{A82A7FBB-5403-4C2E-BDC6-2D1BF39B7511}" srcOrd="2" destOrd="0" presId="urn:microsoft.com/office/officeart/2018/2/layout/IconVerticalSolidList"/>
    <dgm:cxn modelId="{9AD5341E-6978-4058-AD4F-76CCF670E1A9}" type="presParOf" srcId="{BBCFF229-1F4E-4391-99B3-22BE536918E3}" destId="{696D4AFB-CD30-47DD-8686-7132FD8C0DAC}" srcOrd="3" destOrd="0" presId="urn:microsoft.com/office/officeart/2018/2/layout/IconVerticalSolidList"/>
    <dgm:cxn modelId="{30C8B6DC-9A31-43B7-B74B-721A849CD4BE}" type="presParOf" srcId="{BBCFF229-1F4E-4391-99B3-22BE536918E3}" destId="{22DD9B07-49A5-4C99-946C-081AA0AEFD98}" srcOrd="4" destOrd="0" presId="urn:microsoft.com/office/officeart/2018/2/layout/IconVerticalSolidList"/>
    <dgm:cxn modelId="{4A9225F4-5628-4B3B-B439-A086E61C80DA}" type="presParOf" srcId="{4D7693C8-3E4F-4B39-9E24-268D83098B43}" destId="{DB53F46A-D0F5-4C4E-BB75-F2A475BD02C5}" srcOrd="1" destOrd="0" presId="urn:microsoft.com/office/officeart/2018/2/layout/IconVerticalSolidList"/>
    <dgm:cxn modelId="{C5293A4B-BE9B-419C-9294-AAB0B989E17D}" type="presParOf" srcId="{4D7693C8-3E4F-4B39-9E24-268D83098B43}" destId="{F24E4A0C-82BC-41D4-BF45-902C18B3D190}" srcOrd="2" destOrd="0" presId="urn:microsoft.com/office/officeart/2018/2/layout/IconVerticalSolidList"/>
    <dgm:cxn modelId="{FAF5FAD3-349B-4355-B808-C0559C4DF35A}" type="presParOf" srcId="{F24E4A0C-82BC-41D4-BF45-902C18B3D190}" destId="{53ED6D85-1636-4C71-87A2-EBA120508B2A}" srcOrd="0" destOrd="0" presId="urn:microsoft.com/office/officeart/2018/2/layout/IconVerticalSolidList"/>
    <dgm:cxn modelId="{0DFE5959-D878-4A1B-B066-96BE4194E7F8}" type="presParOf" srcId="{F24E4A0C-82BC-41D4-BF45-902C18B3D190}" destId="{29DFED78-0D42-4B05-8A32-E09C6805D422}" srcOrd="1" destOrd="0" presId="urn:microsoft.com/office/officeart/2018/2/layout/IconVerticalSolidList"/>
    <dgm:cxn modelId="{9E35318C-5F4D-4646-8E9E-6C5E8B3DA9E5}" type="presParOf" srcId="{F24E4A0C-82BC-41D4-BF45-902C18B3D190}" destId="{E972CF51-ECAE-40FD-B34B-F420223C7808}" srcOrd="2" destOrd="0" presId="urn:microsoft.com/office/officeart/2018/2/layout/IconVerticalSolidList"/>
    <dgm:cxn modelId="{C286DBA0-C5DF-42D3-8E81-5B15A1E47398}" type="presParOf" srcId="{F24E4A0C-82BC-41D4-BF45-902C18B3D190}" destId="{4D699B44-2788-46F0-ACFA-878802CDE6A3}" srcOrd="3" destOrd="0" presId="urn:microsoft.com/office/officeart/2018/2/layout/IconVerticalSolidList"/>
    <dgm:cxn modelId="{BFACFA4B-4A33-450A-8319-6A9B236EEFC8}" type="presParOf" srcId="{4D7693C8-3E4F-4B39-9E24-268D83098B43}" destId="{5F137997-C2EB-469A-860C-C53DDA3F664A}" srcOrd="3" destOrd="0" presId="urn:microsoft.com/office/officeart/2018/2/layout/IconVerticalSolidList"/>
    <dgm:cxn modelId="{D93938BD-5B0A-483B-83B1-65C30B13F9BE}" type="presParOf" srcId="{4D7693C8-3E4F-4B39-9E24-268D83098B43}" destId="{3B426372-BAD7-4D09-A90A-C0EE5AA2A021}" srcOrd="4" destOrd="0" presId="urn:microsoft.com/office/officeart/2018/2/layout/IconVerticalSolidList"/>
    <dgm:cxn modelId="{D8B6E96B-C5EF-49B3-AC8B-7AC3E84140B8}" type="presParOf" srcId="{3B426372-BAD7-4D09-A90A-C0EE5AA2A021}" destId="{8A64E2FF-15B8-4CE1-814C-F25AE97F2715}" srcOrd="0" destOrd="0" presId="urn:microsoft.com/office/officeart/2018/2/layout/IconVerticalSolidList"/>
    <dgm:cxn modelId="{3D025393-1AC3-4338-8D69-507461BF581E}" type="presParOf" srcId="{3B426372-BAD7-4D09-A90A-C0EE5AA2A021}" destId="{73748746-77FE-47A4-9AC7-AF744547B229}" srcOrd="1" destOrd="0" presId="urn:microsoft.com/office/officeart/2018/2/layout/IconVerticalSolidList"/>
    <dgm:cxn modelId="{73BAD4E3-A08C-4D3D-AD6C-986B52BB3D71}" type="presParOf" srcId="{3B426372-BAD7-4D09-A90A-C0EE5AA2A021}" destId="{E1215401-5CA7-44CB-AB32-7C8DE9D8809E}" srcOrd="2" destOrd="0" presId="urn:microsoft.com/office/officeart/2018/2/layout/IconVerticalSolidList"/>
    <dgm:cxn modelId="{005BD7F7-E8F2-47E6-8D03-CEBCA1FB2590}" type="presParOf" srcId="{3B426372-BAD7-4D09-A90A-C0EE5AA2A021}" destId="{C1167413-666E-4AE8-A80A-A1E62567D978}" srcOrd="3" destOrd="0" presId="urn:microsoft.com/office/officeart/2018/2/layout/IconVerticalSolidList"/>
    <dgm:cxn modelId="{BCE2B3E6-3109-440C-A2F1-59BBE6C91D1F}" type="presParOf" srcId="{4D7693C8-3E4F-4B39-9E24-268D83098B43}" destId="{BCF7BE75-62AF-40B1-893B-894E1F262D95}" srcOrd="5" destOrd="0" presId="urn:microsoft.com/office/officeart/2018/2/layout/IconVerticalSolidList"/>
    <dgm:cxn modelId="{F5326E25-2A53-4D15-AF00-61CCC074DB17}" type="presParOf" srcId="{4D7693C8-3E4F-4B39-9E24-268D83098B43}" destId="{AC9EBAF8-9662-4BA8-984C-6B10B0477E3E}" srcOrd="6" destOrd="0" presId="urn:microsoft.com/office/officeart/2018/2/layout/IconVerticalSolidList"/>
    <dgm:cxn modelId="{36C24C18-BECD-4FF0-A9E1-302BECBC344E}" type="presParOf" srcId="{AC9EBAF8-9662-4BA8-984C-6B10B0477E3E}" destId="{9032B29B-CAE6-4FDB-9638-F3669842844F}" srcOrd="0" destOrd="0" presId="urn:microsoft.com/office/officeart/2018/2/layout/IconVerticalSolidList"/>
    <dgm:cxn modelId="{5F30CD04-A96C-45CE-AC99-FFCE4E5266BA}" type="presParOf" srcId="{AC9EBAF8-9662-4BA8-984C-6B10B0477E3E}" destId="{7AC2BD48-0BD3-4901-9D61-5039DAE39604}" srcOrd="1" destOrd="0" presId="urn:microsoft.com/office/officeart/2018/2/layout/IconVerticalSolidList"/>
    <dgm:cxn modelId="{836C656B-050B-4CF2-A94B-0B4BE2768C1F}" type="presParOf" srcId="{AC9EBAF8-9662-4BA8-984C-6B10B0477E3E}" destId="{811A4BF9-13E8-42AD-A397-6E8E3B7BF169}" srcOrd="2" destOrd="0" presId="urn:microsoft.com/office/officeart/2018/2/layout/IconVerticalSolidList"/>
    <dgm:cxn modelId="{C33E83A2-04CC-4781-8AD9-5D5FF1021178}" type="presParOf" srcId="{AC9EBAF8-9662-4BA8-984C-6B10B0477E3E}" destId="{2EE940B3-837E-42A2-AA99-C506CE6DD612}" srcOrd="3" destOrd="0" presId="urn:microsoft.com/office/officeart/2018/2/layout/IconVerticalSolidList"/>
    <dgm:cxn modelId="{67FD21EF-B482-48B2-AD57-94BA26BB4D21}" type="presParOf" srcId="{4D7693C8-3E4F-4B39-9E24-268D83098B43}" destId="{73829A04-C34E-4911-B5A4-4BD7B7DB5195}" srcOrd="7" destOrd="0" presId="urn:microsoft.com/office/officeart/2018/2/layout/IconVerticalSolidList"/>
    <dgm:cxn modelId="{AFCF4D87-D00D-4B2A-A9B1-9EDCC6820D38}" type="presParOf" srcId="{4D7693C8-3E4F-4B39-9E24-268D83098B43}" destId="{C5D5EB68-C4D1-4099-A7B4-B106A23E628C}" srcOrd="8" destOrd="0" presId="urn:microsoft.com/office/officeart/2018/2/layout/IconVerticalSolidList"/>
    <dgm:cxn modelId="{E7B24DDD-FEF8-41A0-8288-6DAA723202EA}" type="presParOf" srcId="{C5D5EB68-C4D1-4099-A7B4-B106A23E628C}" destId="{EF024193-6FA2-4491-A623-EE937F301AAB}" srcOrd="0" destOrd="0" presId="urn:microsoft.com/office/officeart/2018/2/layout/IconVerticalSolidList"/>
    <dgm:cxn modelId="{1A347317-014C-4094-B88E-2C80F45F0A15}" type="presParOf" srcId="{C5D5EB68-C4D1-4099-A7B4-B106A23E628C}" destId="{8711DD11-425C-4070-8701-EECD122C4860}" srcOrd="1" destOrd="0" presId="urn:microsoft.com/office/officeart/2018/2/layout/IconVerticalSolidList"/>
    <dgm:cxn modelId="{FBFB8A6C-D905-4839-8CC4-79E3A34CB25A}" type="presParOf" srcId="{C5D5EB68-C4D1-4099-A7B4-B106A23E628C}" destId="{017A024D-4B8C-4E63-8FCC-92BDC9D53367}" srcOrd="2" destOrd="0" presId="urn:microsoft.com/office/officeart/2018/2/layout/IconVerticalSolidList"/>
    <dgm:cxn modelId="{A874952C-18DB-4B57-97CB-E6F0F81E9290}" type="presParOf" srcId="{C5D5EB68-C4D1-4099-A7B4-B106A23E628C}" destId="{3651214C-8647-4B8B-B420-EA7795896646}" srcOrd="3" destOrd="0" presId="urn:microsoft.com/office/officeart/2018/2/layout/IconVerticalSolidList"/>
    <dgm:cxn modelId="{33760BA7-3474-4116-9FA0-0DA6BD005AAE}" type="presParOf" srcId="{4D7693C8-3E4F-4B39-9E24-268D83098B43}" destId="{F97EB568-E675-490C-86A3-A3979BDB1581}" srcOrd="9" destOrd="0" presId="urn:microsoft.com/office/officeart/2018/2/layout/IconVerticalSolidList"/>
    <dgm:cxn modelId="{7E0A8C97-B66E-495E-A636-192FDDF21B78}" type="presParOf" srcId="{4D7693C8-3E4F-4B39-9E24-268D83098B43}" destId="{D68AAA93-358A-4862-96E4-4E051B2A9D99}" srcOrd="10" destOrd="0" presId="urn:microsoft.com/office/officeart/2018/2/layout/IconVerticalSolidList"/>
    <dgm:cxn modelId="{882C3C0B-A9F5-4372-B012-2422ACDA33D8}" type="presParOf" srcId="{D68AAA93-358A-4862-96E4-4E051B2A9D99}" destId="{15D9028A-DDFC-4620-B1CF-F41E7D5E8CFC}" srcOrd="0" destOrd="0" presId="urn:microsoft.com/office/officeart/2018/2/layout/IconVerticalSolidList"/>
    <dgm:cxn modelId="{2EB95F7E-1C8F-4CE5-B6B5-2FB99FB51757}" type="presParOf" srcId="{D68AAA93-358A-4862-96E4-4E051B2A9D99}" destId="{B0930576-73BA-4E89-A871-98E66EE2CEAB}" srcOrd="1" destOrd="0" presId="urn:microsoft.com/office/officeart/2018/2/layout/IconVerticalSolidList"/>
    <dgm:cxn modelId="{149C1CED-420A-4DB6-9661-16A52D33F2EC}" type="presParOf" srcId="{D68AAA93-358A-4862-96E4-4E051B2A9D99}" destId="{4C5B7357-BEF4-45F3-9C4B-3C7C8F220A34}" srcOrd="2" destOrd="0" presId="urn:microsoft.com/office/officeart/2018/2/layout/IconVerticalSolidList"/>
    <dgm:cxn modelId="{E52DEEE7-E7AC-4DBF-A335-B29872249E3E}" type="presParOf" srcId="{D68AAA93-358A-4862-96E4-4E051B2A9D99}" destId="{115D7925-428E-4991-84E2-7CF7FF1930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452A8-D8D5-449C-9520-1FDE198E4255}">
      <dsp:nvSpPr>
        <dsp:cNvPr id="0" name=""/>
        <dsp:cNvSpPr/>
      </dsp:nvSpPr>
      <dsp:spPr>
        <a:xfrm>
          <a:off x="3780" y="636707"/>
          <a:ext cx="2046768" cy="1228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BOF loader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Load beacon object files in-memory, compatible with CS BOFs</a:t>
          </a:r>
        </a:p>
      </dsp:txBody>
      <dsp:txXfrm>
        <a:off x="3780" y="636707"/>
        <a:ext cx="2046768" cy="1228061"/>
      </dsp:txXfrm>
    </dsp:sp>
    <dsp:sp modelId="{7C2B31B2-E0C8-421E-9F97-80FEE960DB80}">
      <dsp:nvSpPr>
        <dsp:cNvPr id="0" name=""/>
        <dsp:cNvSpPr/>
      </dsp:nvSpPr>
      <dsp:spPr>
        <a:xfrm>
          <a:off x="2255226" y="636707"/>
          <a:ext cx="2046768" cy="12280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.NET executable in-memory loader.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Inline, no fork and run</a:t>
          </a:r>
        </a:p>
      </dsp:txBody>
      <dsp:txXfrm>
        <a:off x="2255226" y="636707"/>
        <a:ext cx="2046768" cy="1228061"/>
      </dsp:txXfrm>
    </dsp:sp>
    <dsp:sp modelId="{BBA38A04-13A3-40C1-AA39-40E8C45D0880}">
      <dsp:nvSpPr>
        <dsp:cNvPr id="0" name=""/>
        <dsp:cNvSpPr/>
      </dsp:nvSpPr>
      <dsp:spPr>
        <a:xfrm>
          <a:off x="4506672" y="636707"/>
          <a:ext cx="2046768" cy="12280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Socks proxy (locked down to the server localhost)</a:t>
          </a:r>
        </a:p>
      </dsp:txBody>
      <dsp:txXfrm>
        <a:off x="4506672" y="636707"/>
        <a:ext cx="2046768" cy="1228061"/>
      </dsp:txXfrm>
    </dsp:sp>
    <dsp:sp modelId="{9EC56AA5-413F-4911-B1E5-66E3F1F846E2}">
      <dsp:nvSpPr>
        <dsp:cNvPr id="0" name=""/>
        <dsp:cNvSpPr/>
      </dsp:nvSpPr>
      <dsp:spPr>
        <a:xfrm>
          <a:off x="6758117" y="636707"/>
          <a:ext cx="2046768" cy="12280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TEB/PEB walker to locate Windows API function addresses</a:t>
          </a:r>
        </a:p>
      </dsp:txBody>
      <dsp:txXfrm>
        <a:off x="6758117" y="636707"/>
        <a:ext cx="2046768" cy="1228061"/>
      </dsp:txXfrm>
    </dsp:sp>
    <dsp:sp modelId="{403DC5EF-351A-4FC0-95AC-DEE31B6FFC20}">
      <dsp:nvSpPr>
        <dsp:cNvPr id="0" name=""/>
        <dsp:cNvSpPr/>
      </dsp:nvSpPr>
      <dsp:spPr>
        <a:xfrm>
          <a:off x="9009563" y="636707"/>
          <a:ext cx="2046768" cy="122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Custom dynamic API loader</a:t>
          </a:r>
        </a:p>
      </dsp:txBody>
      <dsp:txXfrm>
        <a:off x="9009563" y="636707"/>
        <a:ext cx="2046768" cy="1228061"/>
      </dsp:txXfrm>
    </dsp:sp>
    <dsp:sp modelId="{D375E90D-3EDB-4BAD-B94F-4071C6D11D3D}">
      <dsp:nvSpPr>
        <dsp:cNvPr id="0" name=""/>
        <dsp:cNvSpPr/>
      </dsp:nvSpPr>
      <dsp:spPr>
        <a:xfrm>
          <a:off x="3780" y="2069445"/>
          <a:ext cx="2046768" cy="1228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String encryption</a:t>
          </a:r>
        </a:p>
      </dsp:txBody>
      <dsp:txXfrm>
        <a:off x="3780" y="2069445"/>
        <a:ext cx="2046768" cy="1228061"/>
      </dsp:txXfrm>
    </dsp:sp>
    <dsp:sp modelId="{81C878B0-1E79-4A54-8E17-6084BB22EE06}">
      <dsp:nvSpPr>
        <dsp:cNvPr id="0" name=""/>
        <dsp:cNvSpPr/>
      </dsp:nvSpPr>
      <dsp:spPr>
        <a:xfrm>
          <a:off x="2255226" y="2069445"/>
          <a:ext cx="2046768" cy="12280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Modular build layout (mods as Rust crates)</a:t>
          </a:r>
        </a:p>
      </dsp:txBody>
      <dsp:txXfrm>
        <a:off x="2255226" y="2069445"/>
        <a:ext cx="2046768" cy="1228061"/>
      </dsp:txXfrm>
    </dsp:sp>
    <dsp:sp modelId="{41E28FB1-D8C9-490B-AC2B-28CDDEE3A604}">
      <dsp:nvSpPr>
        <dsp:cNvPr id="0" name=""/>
        <dsp:cNvSpPr/>
      </dsp:nvSpPr>
      <dsp:spPr>
        <a:xfrm>
          <a:off x="4506672" y="2069445"/>
          <a:ext cx="2046768" cy="12280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Shellcode generation</a:t>
          </a:r>
        </a:p>
      </dsp:txBody>
      <dsp:txXfrm>
        <a:off x="4506672" y="2069445"/>
        <a:ext cx="2046768" cy="1228061"/>
      </dsp:txXfrm>
    </dsp:sp>
    <dsp:sp modelId="{CED5F2A5-D073-4CFD-B84A-11D1DD6121C9}">
      <dsp:nvSpPr>
        <dsp:cNvPr id="0" name=""/>
        <dsp:cNvSpPr/>
      </dsp:nvSpPr>
      <dsp:spPr>
        <a:xfrm>
          <a:off x="6758117" y="2069445"/>
          <a:ext cx="2046768" cy="12280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Custom WMI engine</a:t>
          </a:r>
        </a:p>
      </dsp:txBody>
      <dsp:txXfrm>
        <a:off x="6758117" y="2069445"/>
        <a:ext cx="2046768" cy="1228061"/>
      </dsp:txXfrm>
    </dsp:sp>
    <dsp:sp modelId="{788A0876-6DEB-48C6-AC79-B9BD2B62814C}">
      <dsp:nvSpPr>
        <dsp:cNvPr id="0" name=""/>
        <dsp:cNvSpPr/>
      </dsp:nvSpPr>
      <dsp:spPr>
        <a:xfrm>
          <a:off x="9009563" y="2069445"/>
          <a:ext cx="2046768" cy="122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 Injection</a:t>
          </a:r>
        </a:p>
      </dsp:txBody>
      <dsp:txXfrm>
        <a:off x="9009563" y="2069445"/>
        <a:ext cx="2046768" cy="1228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EBB6-0AD3-4061-ACEC-479283615A67}">
      <dsp:nvSpPr>
        <dsp:cNvPr id="0" name=""/>
        <dsp:cNvSpPr/>
      </dsp:nvSpPr>
      <dsp:spPr>
        <a:xfrm>
          <a:off x="0" y="1272"/>
          <a:ext cx="11060113" cy="542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6EB7F-B6AB-4422-918F-968CE16FDF63}">
      <dsp:nvSpPr>
        <dsp:cNvPr id="0" name=""/>
        <dsp:cNvSpPr/>
      </dsp:nvSpPr>
      <dsp:spPr>
        <a:xfrm>
          <a:off x="164045" y="123289"/>
          <a:ext cx="298264" cy="298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D4AFB-CD30-47DD-8686-7132FD8C0DAC}">
      <dsp:nvSpPr>
        <dsp:cNvPr id="0" name=""/>
        <dsp:cNvSpPr/>
      </dsp:nvSpPr>
      <dsp:spPr>
        <a:xfrm>
          <a:off x="626355" y="1272"/>
          <a:ext cx="4977050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Generate shellcode and Bring Your Own </a:t>
          </a:r>
          <a:r>
            <a:rPr lang="en-US" sz="1500" b="1" kern="1200"/>
            <a:t>Dropper (BYOD)</a:t>
          </a:r>
          <a:endParaRPr lang="en-US" sz="1500" kern="1200"/>
        </a:p>
      </dsp:txBody>
      <dsp:txXfrm>
        <a:off x="626355" y="1272"/>
        <a:ext cx="4977050" cy="542299"/>
      </dsp:txXfrm>
    </dsp:sp>
    <dsp:sp modelId="{22DD9B07-49A5-4C99-946C-081AA0AEFD98}">
      <dsp:nvSpPr>
        <dsp:cNvPr id="0" name=""/>
        <dsp:cNvSpPr/>
      </dsp:nvSpPr>
      <dsp:spPr>
        <a:xfrm>
          <a:off x="5603406" y="1272"/>
          <a:ext cx="5456706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MacropackPro</a:t>
          </a:r>
          <a:r>
            <a:rPr lang="en-US" sz="1100" b="1" kern="1200" dirty="0"/>
            <a:t> / </a:t>
          </a:r>
          <a:r>
            <a:rPr lang="en-US" sz="1100" b="1" kern="1200" dirty="0" err="1"/>
            <a:t>ShellcodePack</a:t>
          </a:r>
          <a:r>
            <a:rPr lang="en-US" sz="1100" b="1" kern="1200" dirty="0"/>
            <a:t> / Scarecrow / </a:t>
          </a:r>
          <a:r>
            <a:rPr lang="en-US" sz="1100" b="1" kern="1200" dirty="0" err="1"/>
            <a:t>RustPack</a:t>
          </a:r>
          <a:r>
            <a:rPr lang="en-US" sz="1100" b="1" kern="1200" dirty="0"/>
            <a:t> </a:t>
          </a:r>
          <a:r>
            <a:rPr lang="en-US" sz="1100" b="1" kern="1200" dirty="0" err="1"/>
            <a:t>etc</a:t>
          </a:r>
          <a:r>
            <a:rPr lang="en-US" sz="1100" b="1" kern="1200" dirty="0"/>
            <a:t>…</a:t>
          </a:r>
          <a:endParaRPr lang="en-US" sz="1100" kern="1200" dirty="0"/>
        </a:p>
      </dsp:txBody>
      <dsp:txXfrm>
        <a:off x="5603406" y="1272"/>
        <a:ext cx="5456706" cy="542299"/>
      </dsp:txXfrm>
    </dsp:sp>
    <dsp:sp modelId="{53ED6D85-1636-4C71-87A2-EBA120508B2A}">
      <dsp:nvSpPr>
        <dsp:cNvPr id="0" name=""/>
        <dsp:cNvSpPr/>
      </dsp:nvSpPr>
      <dsp:spPr>
        <a:xfrm>
          <a:off x="0" y="679146"/>
          <a:ext cx="11060113" cy="542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FED78-0D42-4B05-8A32-E09C6805D422}">
      <dsp:nvSpPr>
        <dsp:cNvPr id="0" name=""/>
        <dsp:cNvSpPr/>
      </dsp:nvSpPr>
      <dsp:spPr>
        <a:xfrm>
          <a:off x="164045" y="801164"/>
          <a:ext cx="298264" cy="298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99B44-2788-46F0-ACFA-878802CDE6A3}">
      <dsp:nvSpPr>
        <dsp:cNvPr id="0" name=""/>
        <dsp:cNvSpPr/>
      </dsp:nvSpPr>
      <dsp:spPr>
        <a:xfrm>
          <a:off x="626355" y="679146"/>
          <a:ext cx="10433757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Start with a high sleep timer (60 seconds). Never drop sleep to below a few seconds.</a:t>
          </a:r>
        </a:p>
      </dsp:txBody>
      <dsp:txXfrm>
        <a:off x="626355" y="679146"/>
        <a:ext cx="10433757" cy="542299"/>
      </dsp:txXfrm>
    </dsp:sp>
    <dsp:sp modelId="{8A64E2FF-15B8-4CE1-814C-F25AE97F2715}">
      <dsp:nvSpPr>
        <dsp:cNvPr id="0" name=""/>
        <dsp:cNvSpPr/>
      </dsp:nvSpPr>
      <dsp:spPr>
        <a:xfrm>
          <a:off x="0" y="1357020"/>
          <a:ext cx="11060113" cy="542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48746-77FE-47A4-9AC7-AF744547B229}">
      <dsp:nvSpPr>
        <dsp:cNvPr id="0" name=""/>
        <dsp:cNvSpPr/>
      </dsp:nvSpPr>
      <dsp:spPr>
        <a:xfrm>
          <a:off x="164045" y="1479038"/>
          <a:ext cx="298264" cy="298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67413-666E-4AE8-A80A-A1E62567D978}">
      <dsp:nvSpPr>
        <dsp:cNvPr id="0" name=""/>
        <dsp:cNvSpPr/>
      </dsp:nvSpPr>
      <dsp:spPr>
        <a:xfrm>
          <a:off x="626355" y="1357020"/>
          <a:ext cx="10433757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use cmd or powershell except in testing. At least use WMI or an OPSEC safe module.</a:t>
          </a:r>
        </a:p>
      </dsp:txBody>
      <dsp:txXfrm>
        <a:off x="626355" y="1357020"/>
        <a:ext cx="10433757" cy="542299"/>
      </dsp:txXfrm>
    </dsp:sp>
    <dsp:sp modelId="{9032B29B-CAE6-4FDB-9638-F3669842844F}">
      <dsp:nvSpPr>
        <dsp:cNvPr id="0" name=""/>
        <dsp:cNvSpPr/>
      </dsp:nvSpPr>
      <dsp:spPr>
        <a:xfrm>
          <a:off x="0" y="2034894"/>
          <a:ext cx="11060113" cy="5422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2BD48-0BD3-4901-9D61-5039DAE39604}">
      <dsp:nvSpPr>
        <dsp:cNvPr id="0" name=""/>
        <dsp:cNvSpPr/>
      </dsp:nvSpPr>
      <dsp:spPr>
        <a:xfrm>
          <a:off x="164045" y="2156912"/>
          <a:ext cx="298264" cy="2982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40B3-837E-42A2-AA99-C506CE6DD612}">
      <dsp:nvSpPr>
        <dsp:cNvPr id="0" name=""/>
        <dsp:cNvSpPr/>
      </dsp:nvSpPr>
      <dsp:spPr>
        <a:xfrm>
          <a:off x="626355" y="2034894"/>
          <a:ext cx="10433757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multiple implants. Inject remote processes. Use Multiple C2s. (stage1 &amp; stage2)</a:t>
          </a:r>
        </a:p>
      </dsp:txBody>
      <dsp:txXfrm>
        <a:off x="626355" y="2034894"/>
        <a:ext cx="10433757" cy="542299"/>
      </dsp:txXfrm>
    </dsp:sp>
    <dsp:sp modelId="{EF024193-6FA2-4491-A623-EE937F301AAB}">
      <dsp:nvSpPr>
        <dsp:cNvPr id="0" name=""/>
        <dsp:cNvSpPr/>
      </dsp:nvSpPr>
      <dsp:spPr>
        <a:xfrm>
          <a:off x="0" y="2712768"/>
          <a:ext cx="11060113" cy="5422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1DD11-425C-4070-8701-EECD122C4860}">
      <dsp:nvSpPr>
        <dsp:cNvPr id="0" name=""/>
        <dsp:cNvSpPr/>
      </dsp:nvSpPr>
      <dsp:spPr>
        <a:xfrm>
          <a:off x="164045" y="2834786"/>
          <a:ext cx="298264" cy="2982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1214C-8647-4B8B-B420-EA7795896646}">
      <dsp:nvSpPr>
        <dsp:cNvPr id="0" name=""/>
        <dsp:cNvSpPr/>
      </dsp:nvSpPr>
      <dsp:spPr>
        <a:xfrm>
          <a:off x="626355" y="2712768"/>
          <a:ext cx="10433757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Remove obvious IOCs. Remove unneeded modules. Customize!</a:t>
          </a:r>
        </a:p>
      </dsp:txBody>
      <dsp:txXfrm>
        <a:off x="626355" y="2712768"/>
        <a:ext cx="10433757" cy="542299"/>
      </dsp:txXfrm>
    </dsp:sp>
    <dsp:sp modelId="{15D9028A-DDFC-4620-B1CF-F41E7D5E8CFC}">
      <dsp:nvSpPr>
        <dsp:cNvPr id="0" name=""/>
        <dsp:cNvSpPr/>
      </dsp:nvSpPr>
      <dsp:spPr>
        <a:xfrm>
          <a:off x="0" y="3390643"/>
          <a:ext cx="11060113" cy="542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30576-73BA-4E89-A871-98E66EE2CEAB}">
      <dsp:nvSpPr>
        <dsp:cNvPr id="0" name=""/>
        <dsp:cNvSpPr/>
      </dsp:nvSpPr>
      <dsp:spPr>
        <a:xfrm>
          <a:off x="164045" y="3512660"/>
          <a:ext cx="298264" cy="2982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7925-428E-4991-84E2-7CF7FF1930D8}">
      <dsp:nvSpPr>
        <dsp:cNvPr id="0" name=""/>
        <dsp:cNvSpPr/>
      </dsp:nvSpPr>
      <dsp:spPr>
        <a:xfrm>
          <a:off x="626355" y="3390643"/>
          <a:ext cx="10433757" cy="5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93" tIns="57393" rIns="57393" bIns="5739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Think through every action, “What telemetry will be generated? What might a defender think if they see that data? If I get burned, how much time do I have?”</a:t>
          </a:r>
        </a:p>
      </dsp:txBody>
      <dsp:txXfrm>
        <a:off x="626355" y="3390643"/>
        <a:ext cx="10433757" cy="54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7C73-F58B-4016-8505-DBB7F4B066C8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3109-A978-47F8-97FA-45513551B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8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53109-A978-47F8-97FA-45513551BD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0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5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3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1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3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8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8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9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ustedsec/CS-Situational-Awareness-BOF/tree/master/S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zzySecurity/Sharp-Suite/blob/master/UrbanBisho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2breach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github.com/Teach2Breac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uzzySecurity/Sharp-Suite/blob/master/UrbanBishop" TargetMode="External"/><Relationship Id="rId3" Type="http://schemas.openxmlformats.org/officeDocument/2006/relationships/hyperlink" Target="https://github.com/Teach2Breach/Tempest" TargetMode="External"/><Relationship Id="rId7" Type="http://schemas.openxmlformats.org/officeDocument/2006/relationships/hyperlink" Target="https://github.com/Teach2Breach/rekkoe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yamakadi/clroxide" TargetMode="External"/><Relationship Id="rId5" Type="http://schemas.openxmlformats.org/officeDocument/2006/relationships/hyperlink" Target="https://github.com/Teach2Breach/rustpivotclient.git" TargetMode="External"/><Relationship Id="rId4" Type="http://schemas.openxmlformats.org/officeDocument/2006/relationships/hyperlink" Target="https://github.com/Teach2Breach/coffee.gi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image with lightning and text&#10;&#10;Description automatically generated with medium confidence">
            <a:extLst>
              <a:ext uri="{FF2B5EF4-FFF2-40B4-BE49-F238E27FC236}">
                <a16:creationId xmlns:a16="http://schemas.microsoft.com/office/drawing/2014/main" id="{740098E1-26A6-2204-A5FD-C3CEF5572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r="6" b="430"/>
          <a:stretch/>
        </p:blipFill>
        <p:spPr>
          <a:xfrm>
            <a:off x="-10" y="20253"/>
            <a:ext cx="12192001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201E0F5-610E-4FD9-AB5E-070695DB1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90322" y="1290319"/>
            <a:ext cx="6858002" cy="427736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300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BCAA0D-5EB2-4E14-BDFE-07A3F35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0937" y="446946"/>
            <a:ext cx="6858002" cy="59641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ED9A6-069E-1DAC-8840-3D1D0637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878" y="6286500"/>
            <a:ext cx="4856248" cy="51575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Command and Control Framework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B01-19F6-6E20-0967-0E18B873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73" y="83761"/>
            <a:ext cx="10980653" cy="426221"/>
          </a:xfrm>
        </p:spPr>
        <p:txBody>
          <a:bodyPr>
            <a:normAutofit fontScale="90000"/>
          </a:bodyPr>
          <a:lstStyle/>
          <a:p>
            <a:r>
              <a:rPr lang="en-US" dirty="0"/>
              <a:t>Demo Gif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9EFAA-BE24-1BD0-2EAA-BC859B13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730"/>
            <a:ext cx="12192000" cy="61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73B1-4A00-C249-F84A-8EEF7D19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0562-AB09-E757-D904-0F179F45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Implants (Imps)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/>
              <a:t>Dynamically located API function calls OR</a:t>
            </a:r>
          </a:p>
          <a:p>
            <a:pPr lvl="3"/>
            <a:r>
              <a:rPr lang="en-US" dirty="0"/>
              <a:t>Custom TEB/PEB walk to locate function addresses</a:t>
            </a:r>
          </a:p>
          <a:p>
            <a:pPr lvl="2"/>
            <a:r>
              <a:rPr lang="en-US" dirty="0"/>
              <a:t>Custom HTTPS handlers (not </a:t>
            </a:r>
            <a:r>
              <a:rPr lang="en-US" dirty="0" err="1"/>
              <a:t>reqwest</a:t>
            </a:r>
            <a:r>
              <a:rPr lang="en-US" dirty="0"/>
              <a:t> or hyper)</a:t>
            </a:r>
          </a:p>
          <a:p>
            <a:pPr lvl="2"/>
            <a:r>
              <a:rPr lang="en-US" dirty="0"/>
              <a:t>Modern modules</a:t>
            </a:r>
          </a:p>
          <a:p>
            <a:pPr lvl="3"/>
            <a:r>
              <a:rPr lang="en-US" dirty="0" err="1"/>
              <a:t>Bof</a:t>
            </a:r>
            <a:r>
              <a:rPr lang="en-US" dirty="0"/>
              <a:t>/</a:t>
            </a:r>
            <a:r>
              <a:rPr lang="en-US" dirty="0" err="1"/>
              <a:t>coff</a:t>
            </a:r>
            <a:r>
              <a:rPr lang="en-US" dirty="0"/>
              <a:t> loader (Cobalt strike </a:t>
            </a:r>
            <a:r>
              <a:rPr lang="en-US" dirty="0" err="1"/>
              <a:t>bof</a:t>
            </a:r>
            <a:r>
              <a:rPr lang="en-US" dirty="0"/>
              <a:t> compatible)</a:t>
            </a:r>
          </a:p>
          <a:p>
            <a:pPr lvl="3"/>
            <a:r>
              <a:rPr lang="en-US" dirty="0"/>
              <a:t>Socks5 proxy</a:t>
            </a:r>
          </a:p>
          <a:p>
            <a:pPr lvl="3"/>
            <a:r>
              <a:rPr lang="en-US" dirty="0"/>
              <a:t>evasive process injections</a:t>
            </a:r>
          </a:p>
          <a:p>
            <a:pPr lvl="3"/>
            <a:r>
              <a:rPr lang="en-US" dirty="0"/>
              <a:t>OPSEC focused. Just what you need, nothing you don’t.</a:t>
            </a:r>
          </a:p>
          <a:p>
            <a:pPr lvl="3"/>
            <a:r>
              <a:rPr lang="en-US" dirty="0"/>
              <a:t>Gen exe, </a:t>
            </a:r>
            <a:r>
              <a:rPr lang="en-US" dirty="0" err="1"/>
              <a:t>dll</a:t>
            </a:r>
            <a:r>
              <a:rPr lang="en-US" dirty="0"/>
              <a:t>, shellcode. </a:t>
            </a:r>
            <a:r>
              <a:rPr lang="en-US" dirty="0" err="1"/>
              <a:t>sRDI</a:t>
            </a:r>
            <a:r>
              <a:rPr lang="en-US" dirty="0"/>
              <a:t> compatible</a:t>
            </a:r>
          </a:p>
          <a:p>
            <a:pPr lvl="1"/>
            <a:r>
              <a:rPr lang="en-US" dirty="0"/>
              <a:t>Linux</a:t>
            </a:r>
          </a:p>
          <a:p>
            <a:pPr lvl="2"/>
            <a:r>
              <a:rPr lang="en-US" dirty="0"/>
              <a:t>Same basic design as Windows imps</a:t>
            </a:r>
          </a:p>
          <a:p>
            <a:pPr lvl="1"/>
            <a:r>
              <a:rPr lang="en-US" dirty="0"/>
              <a:t>Mac</a:t>
            </a:r>
          </a:p>
          <a:p>
            <a:pPr lvl="2"/>
            <a:r>
              <a:rPr lang="en-US" dirty="0"/>
              <a:t>Prototype agent (WIP)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946D8-1D4A-2FA5-2C13-CFE35C97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3"/>
          <a:stretch/>
        </p:blipFill>
        <p:spPr>
          <a:xfrm>
            <a:off x="6435701" y="0"/>
            <a:ext cx="575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Advanced Features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05B9BE-BCF9-56D4-493A-5F7171027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9117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30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dirty="0"/>
              <a:t>Using Tempest Effectively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023D1B0-1886-6D19-C806-286AD22C0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06868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0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Tempest Build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095C5-798F-A6DA-7F56-49CA7FFD4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929866"/>
            <a:ext cx="11049000" cy="4371446"/>
          </a:xfrm>
        </p:spPr>
      </p:pic>
    </p:spTree>
    <p:extLst>
      <p:ext uri="{BB962C8B-B14F-4D97-AF65-F5344CB8AC3E}">
        <p14:creationId xmlns:p14="http://schemas.microsoft.com/office/powerpoint/2010/main" val="368206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WMI module – run arbitrary WMI queries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41B741-8673-D8DC-C4EF-848526E4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5393"/>
            <a:ext cx="10997565" cy="43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runpe</a:t>
            </a:r>
            <a:r>
              <a:rPr lang="en-US" dirty="0"/>
              <a:t> – Load .NET executables in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E1990-98E8-9F34-8FC2-3EC7354D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850944"/>
            <a:ext cx="11048999" cy="44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 loader – load object files in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1E5DB-327A-6EA2-5B48-0F72772B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21"/>
          <a:stretch/>
        </p:blipFill>
        <p:spPr>
          <a:xfrm>
            <a:off x="399182" y="1957587"/>
            <a:ext cx="11393635" cy="4266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69D95-22A0-389B-94EC-A11C4AA55EC5}"/>
              </a:ext>
            </a:extLst>
          </p:cNvPr>
          <p:cNvSpPr txBox="1"/>
          <p:nvPr/>
        </p:nvSpPr>
        <p:spPr>
          <a:xfrm>
            <a:off x="399182" y="6408749"/>
            <a:ext cx="1010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https://github.com/trustedsec/CS-Situational-Awareness-BOF/tree/master/SA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60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 – remote process injection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CA94F-3625-1FE4-89A2-BA201C4F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6" y="2045956"/>
            <a:ext cx="11221027" cy="4122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FB106-12D1-C6D1-9B1C-48D4820C7048}"/>
              </a:ext>
            </a:extLst>
          </p:cNvPr>
          <p:cNvSpPr txBox="1"/>
          <p:nvPr/>
        </p:nvSpPr>
        <p:spPr>
          <a:xfrm>
            <a:off x="387763" y="6441277"/>
            <a:ext cx="10982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https://github.com/FuzzySecurity/Sharp-Suite/blob/master/UrbanBishop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2849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F93BF2B-ABF8-F3E9-4F75-FDF526A0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3" y="607274"/>
            <a:ext cx="11203144" cy="6250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FEEC28-C1B4-2957-A54C-725C3918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55" y="-308873"/>
            <a:ext cx="11049000" cy="1084101"/>
          </a:xfrm>
        </p:spPr>
        <p:txBody>
          <a:bodyPr/>
          <a:lstStyle/>
          <a:p>
            <a:r>
              <a:rPr lang="en-US" dirty="0"/>
              <a:t>Safer socks – only available “locally”</a:t>
            </a:r>
          </a:p>
        </p:txBody>
      </p:sp>
    </p:spTree>
    <p:extLst>
      <p:ext uri="{BB962C8B-B14F-4D97-AF65-F5344CB8AC3E}">
        <p14:creationId xmlns:p14="http://schemas.microsoft.com/office/powerpoint/2010/main" val="198992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B37A2-09FD-3663-82E5-3D7A4938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6108192" cy="365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whoami</a:t>
            </a:r>
            <a:endParaRPr lang="en-US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024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7A227-F2D6-A255-BA32-446713F18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3072" y="792673"/>
            <a:ext cx="3599568" cy="324861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9A60AD-A505-315B-C033-1EDF08F39EE3}"/>
              </a:ext>
            </a:extLst>
          </p:cNvPr>
          <p:cNvSpPr txBox="1"/>
          <p:nvPr/>
        </p:nvSpPr>
        <p:spPr>
          <a:xfrm>
            <a:off x="242762" y="1918072"/>
            <a:ext cx="73446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Kirk Trychel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Specialties:</a:t>
            </a:r>
          </a:p>
          <a:p>
            <a:pPr lvl="1"/>
            <a:r>
              <a:rPr lang="en-US" dirty="0"/>
              <a:t>Adversary emulation/simulation, malware dev, AI red team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 DoD</a:t>
            </a:r>
          </a:p>
          <a:p>
            <a:pPr lvl="1"/>
            <a:r>
              <a:rPr lang="en-US" dirty="0" err="1"/>
              <a:t>Secureworks</a:t>
            </a:r>
            <a:endParaRPr lang="en-US" dirty="0"/>
          </a:p>
          <a:p>
            <a:pPr lvl="1"/>
            <a:r>
              <a:rPr lang="en-US" dirty="0"/>
              <a:t>CrowdStrike</a:t>
            </a:r>
          </a:p>
          <a:p>
            <a:pPr lvl="1"/>
            <a:r>
              <a:rPr lang="en-US" dirty="0"/>
              <a:t>AWS</a:t>
            </a:r>
          </a:p>
          <a:p>
            <a:pPr lvl="1"/>
            <a:r>
              <a:rPr lang="en-US" dirty="0"/>
              <a:t>Box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X: @teach2breach </a:t>
            </a:r>
          </a:p>
          <a:p>
            <a:pPr lvl="1"/>
            <a:r>
              <a:rPr lang="en-US" dirty="0"/>
              <a:t>Web: </a:t>
            </a:r>
            <a:r>
              <a:rPr lang="en-US" dirty="0">
                <a:hlinkClick r:id="rId3"/>
              </a:rPr>
              <a:t>https://teach2breach.io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https://github.com/Teach2Breach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CDEE87-DA33-9B97-D1FE-F270FDFDB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930" y="4369987"/>
            <a:ext cx="1698052" cy="1698052"/>
          </a:xfrm>
          <a:prstGeom prst="rect">
            <a:avLst/>
          </a:prstGeom>
        </p:spPr>
      </p:pic>
      <p:pic>
        <p:nvPicPr>
          <p:cNvPr id="4" name="Picture 3" descr="A green and white bar code&#10;&#10;Description automatically generated">
            <a:extLst>
              <a:ext uri="{FF2B5EF4-FFF2-40B4-BE49-F238E27FC236}">
                <a16:creationId xmlns:a16="http://schemas.microsoft.com/office/drawing/2014/main" id="{4EEFDA50-B496-78C7-9360-0C8DA7E69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37" y="4320714"/>
            <a:ext cx="1779621" cy="177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E3AEB-B4FC-1207-9B5F-30B213733D15}"/>
              </a:ext>
            </a:extLst>
          </p:cNvPr>
          <p:cNvSpPr txBox="1"/>
          <p:nvPr/>
        </p:nvSpPr>
        <p:spPr>
          <a:xfrm>
            <a:off x="6347281" y="40290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394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&amp;&amp;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DAC5-EA73-7316-B989-C90D1D84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key authentication for operators</a:t>
            </a:r>
          </a:p>
          <a:p>
            <a:r>
              <a:rPr lang="en-US" dirty="0"/>
              <a:t>Additional configuration available to operators, less hardcoded config</a:t>
            </a:r>
          </a:p>
          <a:p>
            <a:r>
              <a:rPr lang="en-US" dirty="0"/>
              <a:t>Alternative callback comms (</a:t>
            </a:r>
            <a:r>
              <a:rPr lang="en-US" dirty="0" err="1"/>
              <a:t>websockets</a:t>
            </a:r>
            <a:r>
              <a:rPr lang="en-US" dirty="0"/>
              <a:t> / peer to peer implants)</a:t>
            </a:r>
          </a:p>
          <a:p>
            <a:r>
              <a:rPr lang="en-US" dirty="0"/>
              <a:t>Additional custom post-ex modules (cred harvesting, script execution, AI)</a:t>
            </a:r>
          </a:p>
          <a:p>
            <a:r>
              <a:rPr lang="en-US" dirty="0"/>
              <a:t>General bug fix and cleanup of IOCs</a:t>
            </a:r>
          </a:p>
          <a:p>
            <a:r>
              <a:rPr lang="en-US" dirty="0"/>
              <a:t>Improved shellcode generation</a:t>
            </a:r>
          </a:p>
          <a:p>
            <a:r>
              <a:rPr lang="en-US" dirty="0"/>
              <a:t>Release of additional tools and libraries</a:t>
            </a:r>
          </a:p>
        </p:txBody>
      </p:sp>
    </p:spTree>
    <p:extLst>
      <p:ext uri="{BB962C8B-B14F-4D97-AF65-F5344CB8AC3E}">
        <p14:creationId xmlns:p14="http://schemas.microsoft.com/office/powerpoint/2010/main" val="288659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en-US" dirty="0"/>
              <a:t>  </a:t>
            </a:r>
            <a:r>
              <a:rPr lang="en-US" dirty="0" err="1"/>
              <a:t>Github</a:t>
            </a:r>
            <a:r>
              <a:rPr lang="en-US" dirty="0"/>
              <a:t> links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qr code with red and white design&#10;&#10;Description automatically generated">
            <a:extLst>
              <a:ext uri="{FF2B5EF4-FFF2-40B4-BE49-F238E27FC236}">
                <a16:creationId xmlns:a16="http://schemas.microsoft.com/office/drawing/2014/main" id="{6B413455-25CD-4FBA-6394-4D1B738E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8" y="3064286"/>
            <a:ext cx="2836246" cy="2836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DAC5-EA73-7316-B989-C90D1D84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/>
          </a:bodyPr>
          <a:lstStyle/>
          <a:p>
            <a:r>
              <a:rPr lang="en-US" sz="1700" b="1"/>
              <a:t>TEMPEST</a:t>
            </a:r>
            <a:r>
              <a:rPr lang="en-US" sz="1700"/>
              <a:t>: </a:t>
            </a:r>
            <a:r>
              <a:rPr lang="en-US" sz="1700">
                <a:hlinkClick r:id="rId3"/>
              </a:rPr>
              <a:t>https://github.com/Teach2Breach/Tempest</a:t>
            </a:r>
            <a:r>
              <a:rPr lang="en-US" sz="1700"/>
              <a:t> </a:t>
            </a:r>
          </a:p>
          <a:p>
            <a:r>
              <a:rPr lang="en-US" sz="1700"/>
              <a:t>BOF Loader: </a:t>
            </a:r>
            <a:r>
              <a:rPr lang="en-US" sz="1700">
                <a:hlinkClick r:id="rId4"/>
              </a:rPr>
              <a:t>https://github.com/Teach2Breach/coffee.git</a:t>
            </a:r>
            <a:r>
              <a:rPr lang="en-US" sz="1700"/>
              <a:t> credits: hakaioffsec</a:t>
            </a:r>
          </a:p>
          <a:p>
            <a:r>
              <a:rPr lang="en-US" sz="1700"/>
              <a:t>SOCKS proxy: </a:t>
            </a:r>
            <a:r>
              <a:rPr lang="en-US" sz="1700">
                <a:hlinkClick r:id="rId5"/>
              </a:rPr>
              <a:t>https://github.com/Teach2Breach/rustpivotclient.git</a:t>
            </a:r>
            <a:r>
              <a:rPr lang="en-US" sz="1700"/>
              <a:t> credits: deadjakk</a:t>
            </a:r>
          </a:p>
          <a:p>
            <a:r>
              <a:rPr lang="en-US" sz="1700"/>
              <a:t>Runpe: </a:t>
            </a:r>
            <a:r>
              <a:rPr lang="en-US" sz="1700">
                <a:hlinkClick r:id="rId6"/>
              </a:rPr>
              <a:t>https://github.com/yamakadi/clroxide</a:t>
            </a:r>
            <a:r>
              <a:rPr lang="en-US" sz="1700"/>
              <a:t> credits: yamakadi</a:t>
            </a:r>
          </a:p>
          <a:p>
            <a:r>
              <a:rPr lang="en-US" sz="1700"/>
              <a:t>Sleep Obfuscation: </a:t>
            </a:r>
            <a:r>
              <a:rPr lang="en-US" sz="1700">
                <a:hlinkClick r:id="rId7"/>
              </a:rPr>
              <a:t>https://github.com/Teach2Breach/rekkoex</a:t>
            </a:r>
            <a:r>
              <a:rPr lang="en-US" sz="1700"/>
              <a:t> credits: c5pider, trickster0</a:t>
            </a:r>
          </a:p>
          <a:p>
            <a:r>
              <a:rPr lang="en-US" sz="1700"/>
              <a:t>Inject: </a:t>
            </a:r>
            <a:r>
              <a:rPr lang="en-US" sz="1700">
                <a:hlinkClick r:id="rId8"/>
              </a:rPr>
              <a:t>https://github.com/FuzzySecurity/Sharp-Suite/blob/master/UrbanBishop</a:t>
            </a:r>
            <a:r>
              <a:rPr lang="en-US" sz="1700"/>
              <a:t> credits: FuzzySecurity</a:t>
            </a:r>
          </a:p>
          <a:p>
            <a:r>
              <a:rPr lang="en-US" sz="1700"/>
              <a:t>Anybody I missed, please ping me to be added to credits</a:t>
            </a:r>
          </a:p>
          <a:p>
            <a:endParaRPr lang="en-US" sz="17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1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3152-66A3-13FB-F175-1F23441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credits &amp;&amp; shoutouts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DAC5-EA73-7316-B989-C90D1D84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5pider (@C5pider) </a:t>
            </a:r>
          </a:p>
          <a:p>
            <a:r>
              <a:rPr lang="en-US" dirty="0"/>
              <a:t>Austin Hudson (ilove2pwn_)</a:t>
            </a:r>
          </a:p>
          <a:p>
            <a:r>
              <a:rPr lang="en-US" dirty="0"/>
              <a:t>Trickster0 (@trickster012)</a:t>
            </a:r>
          </a:p>
          <a:p>
            <a:r>
              <a:rPr lang="en-US" dirty="0"/>
              <a:t>memN0ps (@memN0ps)</a:t>
            </a:r>
          </a:p>
          <a:p>
            <a:r>
              <a:rPr lang="en-US" dirty="0" err="1"/>
              <a:t>Postrequest</a:t>
            </a:r>
            <a:endParaRPr lang="en-US" dirty="0"/>
          </a:p>
          <a:p>
            <a:r>
              <a:rPr lang="en-US" dirty="0"/>
              <a:t>2vg (Blackcat-</a:t>
            </a:r>
            <a:r>
              <a:rPr lang="en-US" dirty="0" err="1"/>
              <a:t>rs</a:t>
            </a:r>
            <a:r>
              <a:rPr lang="en-US" dirty="0"/>
              <a:t>)</a:t>
            </a:r>
          </a:p>
          <a:p>
            <a:r>
              <a:rPr lang="en-US" dirty="0" err="1"/>
              <a:t>kudaes</a:t>
            </a:r>
            <a:endParaRPr lang="en-US" dirty="0"/>
          </a:p>
          <a:p>
            <a:r>
              <a:rPr lang="en-US" dirty="0" err="1"/>
              <a:t>TrustedSec</a:t>
            </a:r>
            <a:r>
              <a:rPr lang="en-US" dirty="0"/>
              <a:t> &amp;&amp; @HackingLZ</a:t>
            </a:r>
          </a:p>
          <a:p>
            <a:r>
              <a:rPr lang="en-US" dirty="0"/>
              <a:t>Raphael </a:t>
            </a:r>
            <a:r>
              <a:rPr lang="en-US" dirty="0" err="1"/>
              <a:t>Mudge</a:t>
            </a:r>
            <a:endParaRPr lang="en-US" dirty="0"/>
          </a:p>
        </p:txBody>
      </p:sp>
      <p:pic>
        <p:nvPicPr>
          <p:cNvPr id="3074" name="Picture 2" descr="Hackers (1995) - Moria">
            <a:extLst>
              <a:ext uri="{FF2B5EF4-FFF2-40B4-BE49-F238E27FC236}">
                <a16:creationId xmlns:a16="http://schemas.microsoft.com/office/drawing/2014/main" id="{1F910F22-81AA-2344-1F54-47CF5BD8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78" y="2055560"/>
            <a:ext cx="6303975" cy="4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60215-EED5-5522-AA94-89D0BEBCCB88}"/>
              </a:ext>
            </a:extLst>
          </p:cNvPr>
          <p:cNvSpPr txBox="1"/>
          <p:nvPr/>
        </p:nvSpPr>
        <p:spPr>
          <a:xfrm>
            <a:off x="793992" y="5893027"/>
            <a:ext cx="3784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Red Team Ops with Cobalt Strike</a:t>
            </a:r>
          </a:p>
        </p:txBody>
      </p:sp>
    </p:spTree>
    <p:extLst>
      <p:ext uri="{BB962C8B-B14F-4D97-AF65-F5344CB8AC3E}">
        <p14:creationId xmlns:p14="http://schemas.microsoft.com/office/powerpoint/2010/main" val="2974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3EC4-0FFE-2BF1-B830-12944B73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32F2-5269-E715-42AB-C07D006CB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5688"/>
            <a:ext cx="3756196" cy="3910987"/>
          </a:xfrm>
        </p:spPr>
        <p:txBody>
          <a:bodyPr/>
          <a:lstStyle/>
          <a:p>
            <a:r>
              <a:rPr lang="en-US" dirty="0"/>
              <a:t>Learn </a:t>
            </a:r>
            <a:r>
              <a:rPr lang="en-US" dirty="0" err="1"/>
              <a:t>Maldev</a:t>
            </a:r>
            <a:endParaRPr lang="en-US" dirty="0"/>
          </a:p>
          <a:p>
            <a:r>
              <a:rPr lang="en-US" dirty="0"/>
              <a:t>Learn how EDR works</a:t>
            </a:r>
          </a:p>
          <a:p>
            <a:r>
              <a:rPr lang="en-US" dirty="0"/>
              <a:t>Don’t let perfect be the enemy of good</a:t>
            </a:r>
          </a:p>
          <a:p>
            <a:r>
              <a:rPr lang="en-US" dirty="0"/>
              <a:t>Keep tabs on AI agent developments</a:t>
            </a:r>
          </a:p>
          <a:p>
            <a:r>
              <a:rPr lang="en-US" dirty="0"/>
              <a:t>Be passionate</a:t>
            </a:r>
          </a:p>
          <a:p>
            <a:r>
              <a:rPr lang="en-US" dirty="0"/>
              <a:t>Hack the Planet!</a:t>
            </a:r>
          </a:p>
        </p:txBody>
      </p:sp>
      <p:pic>
        <p:nvPicPr>
          <p:cNvPr id="4098" name="Picture 2" descr="Angelina Jolie Hackers GIF by Filmin">
            <a:extLst>
              <a:ext uri="{FF2B5EF4-FFF2-40B4-BE49-F238E27FC236}">
                <a16:creationId xmlns:a16="http://schemas.microsoft.com/office/drawing/2014/main" id="{2E346F43-0D0C-06B1-A153-FBC08ED1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14" y="2243767"/>
            <a:ext cx="6420286" cy="358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9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3A51-BA6B-FCB5-1519-C5EC50DC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TEMPEST: A novel informational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5B9F-2370-E3FD-6C62-863D1A48D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BEEN EXPOSED.</a:t>
            </a:r>
            <a:endParaRPr lang="en-US" dirty="0"/>
          </a:p>
        </p:txBody>
      </p:sp>
      <p:pic>
        <p:nvPicPr>
          <p:cNvPr id="6" name="Picture 5" descr="A group of people sitting in a room with a large screen&#10;&#10;Description automatically generated">
            <a:extLst>
              <a:ext uri="{FF2B5EF4-FFF2-40B4-BE49-F238E27FC236}">
                <a16:creationId xmlns:a16="http://schemas.microsoft.com/office/drawing/2014/main" id="{93C21F86-D7A4-10FE-425D-9575C63B7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19CD3-3F02-4C53-52DE-12A8E4716740}"/>
              </a:ext>
            </a:extLst>
          </p:cNvPr>
          <p:cNvSpPr txBox="1"/>
          <p:nvPr/>
        </p:nvSpPr>
        <p:spPr>
          <a:xfrm>
            <a:off x="3575583" y="0"/>
            <a:ext cx="504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YOU HAVE BEEN COMPROMISED</a:t>
            </a:r>
          </a:p>
        </p:txBody>
      </p:sp>
    </p:spTree>
    <p:extLst>
      <p:ext uri="{BB962C8B-B14F-4D97-AF65-F5344CB8AC3E}">
        <p14:creationId xmlns:p14="http://schemas.microsoft.com/office/powerpoint/2010/main" val="373748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7E015-249A-CC69-E235-6DE52952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en-US" dirty="0" err="1"/>
              <a:t>Xtra</a:t>
            </a:r>
            <a:r>
              <a:rPr lang="en-US" dirty="0"/>
              <a:t>: I riff on stealth ops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E620-DCCF-C659-E050-11459DF5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09" y="1956687"/>
            <a:ext cx="6131953" cy="3510129"/>
          </a:xfrm>
        </p:spPr>
        <p:txBody>
          <a:bodyPr anchor="b">
            <a:normAutofit/>
          </a:bodyPr>
          <a:lstStyle/>
          <a:p>
            <a:r>
              <a:rPr lang="en-US" sz="1800" dirty="0"/>
              <a:t>Bring your own payloads</a:t>
            </a:r>
          </a:p>
          <a:p>
            <a:r>
              <a:rPr lang="en-US" sz="1800" dirty="0"/>
              <a:t>How detections work</a:t>
            </a:r>
          </a:p>
          <a:p>
            <a:r>
              <a:rPr lang="en-US" sz="1800" dirty="0"/>
              <a:t>How EDR works (sort of)</a:t>
            </a:r>
          </a:p>
          <a:p>
            <a:r>
              <a:rPr lang="en-US" sz="1800" dirty="0"/>
              <a:t>Feeding the beast</a:t>
            </a:r>
          </a:p>
          <a:p>
            <a:r>
              <a:rPr lang="en-US" sz="1800" dirty="0"/>
              <a:t>Never show your hand</a:t>
            </a:r>
          </a:p>
          <a:p>
            <a:r>
              <a:rPr lang="en-US" sz="1800" dirty="0"/>
              <a:t>Urgency and patience</a:t>
            </a:r>
          </a:p>
          <a:p>
            <a:r>
              <a:rPr lang="en-US" sz="1800" dirty="0"/>
              <a:t>Overestimate your adversary, but understand their weakness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ovel, The Book of Five Rings by Musashi Miyamoto | TPT">
            <a:extLst>
              <a:ext uri="{FF2B5EF4-FFF2-40B4-BE49-F238E27FC236}">
                <a16:creationId xmlns:a16="http://schemas.microsoft.com/office/drawing/2014/main" id="{CC904EAD-2810-1D6F-18B1-2120EF1D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1932" b="1"/>
          <a:stretch/>
        </p:blipFill>
        <p:spPr bwMode="auto">
          <a:xfrm>
            <a:off x="8036732" y="853712"/>
            <a:ext cx="3583768" cy="5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1097-674F-42F9-697D-17E223C4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TEMPEST C2 DESIGN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DF68-7A0C-4768-E4DD-515844E2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should be “simplistic” yet highly effective and reliable.</a:t>
            </a:r>
          </a:p>
          <a:p>
            <a:r>
              <a:rPr lang="en-US" dirty="0"/>
              <a:t>Make our implant look like a typical application. </a:t>
            </a:r>
          </a:p>
          <a:p>
            <a:r>
              <a:rPr lang="en-US" dirty="0"/>
              <a:t>Hacker friendly interface.</a:t>
            </a:r>
          </a:p>
          <a:p>
            <a:r>
              <a:rPr lang="en-US" dirty="0"/>
              <a:t>Easy to deploy. Easy to use.</a:t>
            </a:r>
          </a:p>
          <a:p>
            <a:r>
              <a:rPr lang="en-US" dirty="0"/>
              <a:t>Implant variants. Modular design.</a:t>
            </a:r>
          </a:p>
          <a:p>
            <a:r>
              <a:rPr lang="en-US" dirty="0"/>
              <a:t>100% Rust</a:t>
            </a:r>
          </a:p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41710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6647-EDE4-D592-2537-2E3D673D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C8C0-65A5-70DD-B39C-935E91A1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 callbacks</a:t>
            </a:r>
          </a:p>
          <a:p>
            <a:r>
              <a:rPr lang="en-US" dirty="0"/>
              <a:t>Server hosts 2 sets of API endpoints, on 2 separate “servers”.</a:t>
            </a:r>
          </a:p>
          <a:p>
            <a:pPr lvl="1"/>
            <a:r>
              <a:rPr lang="en-US" dirty="0"/>
              <a:t>APIs for implants (default port 443)</a:t>
            </a:r>
          </a:p>
          <a:p>
            <a:pPr lvl="1"/>
            <a:r>
              <a:rPr lang="en-US" dirty="0"/>
              <a:t>APIs for operators (default port 8443)</a:t>
            </a:r>
          </a:p>
          <a:p>
            <a:r>
              <a:rPr lang="en-US" dirty="0"/>
              <a:t>Make things functional first. Obscure / evade 2</a:t>
            </a:r>
            <a:r>
              <a:rPr lang="en-US" baseline="30000" dirty="0"/>
              <a:t>nd</a:t>
            </a:r>
            <a:r>
              <a:rPr lang="en-US" dirty="0"/>
              <a:t>.</a:t>
            </a:r>
          </a:p>
          <a:p>
            <a:r>
              <a:rPr lang="en-US" dirty="0"/>
              <a:t>Simple design theory. Look like any normal application making API calls.</a:t>
            </a:r>
          </a:p>
          <a:p>
            <a:r>
              <a:rPr lang="en-US" dirty="0"/>
              <a:t>Whole project started with a single API callback.</a:t>
            </a:r>
          </a:p>
        </p:txBody>
      </p:sp>
    </p:spTree>
    <p:extLst>
      <p:ext uri="{BB962C8B-B14F-4D97-AF65-F5344CB8AC3E}">
        <p14:creationId xmlns:p14="http://schemas.microsoft.com/office/powerpoint/2010/main" val="123692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4FE2E-3558-31B0-2B58-47278D87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1789292"/>
          </a:xfrm>
        </p:spPr>
        <p:txBody>
          <a:bodyPr anchor="t">
            <a:normAutofit/>
          </a:bodyPr>
          <a:lstStyle/>
          <a:p>
            <a:r>
              <a:rPr lang="en-US" dirty="0"/>
              <a:t>Components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100% rust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erris the professional on Behance">
            <a:extLst>
              <a:ext uri="{FF2B5EF4-FFF2-40B4-BE49-F238E27FC236}">
                <a16:creationId xmlns:a16="http://schemas.microsoft.com/office/drawing/2014/main" id="{24BFA818-302F-415F-0998-FDC8DDC9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33" y="4014027"/>
            <a:ext cx="3570515" cy="19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CE162-5558-6CFD-7404-363B663C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/>
          </a:bodyPr>
          <a:lstStyle/>
          <a:p>
            <a:r>
              <a:rPr lang="en-US" sz="1800" b="1" dirty="0"/>
              <a:t>Tempest </a:t>
            </a:r>
            <a:r>
              <a:rPr lang="en-US" sz="1800" dirty="0"/>
              <a:t>(Full Framework)</a:t>
            </a:r>
          </a:p>
          <a:p>
            <a:pPr lvl="1"/>
            <a:r>
              <a:rPr lang="en-US" b="1" dirty="0"/>
              <a:t>Anvil</a:t>
            </a:r>
            <a:r>
              <a:rPr lang="en-US" dirty="0"/>
              <a:t> (c2 server)</a:t>
            </a:r>
          </a:p>
          <a:p>
            <a:pPr lvl="2"/>
            <a:r>
              <a:rPr lang="en-US" sz="1800" dirty="0"/>
              <a:t>HTTPS servers, API endpoints</a:t>
            </a:r>
          </a:p>
          <a:p>
            <a:pPr lvl="2"/>
            <a:r>
              <a:rPr lang="en-US" sz="1800" dirty="0" err="1"/>
              <a:t>Sqlite</a:t>
            </a:r>
            <a:r>
              <a:rPr lang="en-US" sz="1800" dirty="0"/>
              <a:t> </a:t>
            </a:r>
            <a:r>
              <a:rPr lang="en-US" sz="1800" dirty="0" err="1"/>
              <a:t>db</a:t>
            </a:r>
            <a:r>
              <a:rPr lang="en-US" sz="1800" dirty="0"/>
              <a:t> (</a:t>
            </a:r>
            <a:r>
              <a:rPr lang="en-US" sz="1800" dirty="0" err="1"/>
              <a:t>rusqlite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Internal functions </a:t>
            </a:r>
          </a:p>
          <a:p>
            <a:pPr lvl="1"/>
            <a:r>
              <a:rPr lang="en-US" b="1" dirty="0"/>
              <a:t>Conduit</a:t>
            </a:r>
            <a:r>
              <a:rPr lang="en-US" dirty="0"/>
              <a:t> (hacker client)</a:t>
            </a:r>
          </a:p>
          <a:p>
            <a:pPr lvl="2"/>
            <a:r>
              <a:rPr lang="en-US" sz="1800" dirty="0"/>
              <a:t>Terminal User Interface (TUI)</a:t>
            </a:r>
          </a:p>
          <a:p>
            <a:pPr lvl="2"/>
            <a:r>
              <a:rPr lang="en-US" sz="1800" dirty="0"/>
              <a:t>Cross-platform</a:t>
            </a:r>
          </a:p>
          <a:p>
            <a:pPr lvl="1"/>
            <a:r>
              <a:rPr lang="en-US" b="1" dirty="0"/>
              <a:t>Imps </a:t>
            </a:r>
            <a:r>
              <a:rPr lang="en-US" dirty="0"/>
              <a:t>(implants/beacons)</a:t>
            </a:r>
          </a:p>
          <a:p>
            <a:pPr lvl="2"/>
            <a:r>
              <a:rPr lang="en-US" sz="1800" dirty="0"/>
              <a:t>Multi-platform</a:t>
            </a:r>
          </a:p>
          <a:p>
            <a:pPr lvl="2"/>
            <a:r>
              <a:rPr lang="en-US" sz="1800" dirty="0"/>
              <a:t>Modular </a:t>
            </a:r>
          </a:p>
          <a:p>
            <a:pPr lvl="2"/>
            <a:r>
              <a:rPr lang="en-US" sz="1800" dirty="0"/>
              <a:t>Variants</a:t>
            </a:r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90A2-E113-E738-9971-A8ADAA2D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Specs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6522-0FDA-6091-6A81-13B9E2AE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4719457" cy="3910987"/>
          </a:xfrm>
        </p:spPr>
        <p:txBody>
          <a:bodyPr>
            <a:normAutofit/>
          </a:bodyPr>
          <a:lstStyle/>
          <a:p>
            <a:r>
              <a:rPr lang="en-US" b="1" dirty="0"/>
              <a:t>ANVIL – command and control server</a:t>
            </a:r>
          </a:p>
          <a:p>
            <a:pPr lvl="1"/>
            <a:r>
              <a:rPr lang="en-US" dirty="0"/>
              <a:t>2 sets of APIs on 2 virtual servers, on separate ports.</a:t>
            </a:r>
          </a:p>
          <a:p>
            <a:pPr lvl="2"/>
            <a:r>
              <a:rPr lang="en-US" dirty="0"/>
              <a:t>Actix.rs and Tokio (async)</a:t>
            </a:r>
          </a:p>
          <a:p>
            <a:pPr lvl="2"/>
            <a:r>
              <a:rPr lang="en-US" dirty="0" err="1"/>
              <a:t>Openssl</a:t>
            </a:r>
            <a:endParaRPr lang="en-US" dirty="0"/>
          </a:p>
          <a:p>
            <a:pPr lvl="1"/>
            <a:r>
              <a:rPr lang="en-US" dirty="0"/>
              <a:t>Backend local-only SQLite database</a:t>
            </a:r>
          </a:p>
          <a:p>
            <a:pPr lvl="2"/>
            <a:r>
              <a:rPr lang="en-US" dirty="0" err="1"/>
              <a:t>Rusqlite</a:t>
            </a:r>
            <a:endParaRPr lang="en-US" dirty="0"/>
          </a:p>
          <a:p>
            <a:pPr lvl="2"/>
            <a:r>
              <a:rPr lang="en-US" dirty="0"/>
              <a:t>Store implant information</a:t>
            </a:r>
          </a:p>
          <a:p>
            <a:pPr lvl="2"/>
            <a:r>
              <a:rPr lang="en-US" dirty="0"/>
              <a:t>Store tasks for retrieval</a:t>
            </a:r>
          </a:p>
          <a:p>
            <a:pPr lvl="2"/>
            <a:r>
              <a:rPr lang="en-US" dirty="0"/>
              <a:t>Store output for retrieval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49AD-9B21-DE59-9BDB-D9B2F480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89" y="0"/>
            <a:ext cx="6735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E90A2-E113-E738-9971-A8ADAA2D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5491"/>
            <a:ext cx="11110427" cy="847984"/>
          </a:xfrm>
        </p:spPr>
        <p:txBody>
          <a:bodyPr anchor="ctr">
            <a:normAutofit/>
          </a:bodyPr>
          <a:lstStyle/>
          <a:p>
            <a:r>
              <a:rPr lang="en-US"/>
              <a:t>Technical Specs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1629923"/>
            <a:ext cx="0" cy="4654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E2184-5CB3-4E83-A25F-90871164B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162992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B8CEF-3876-0EE2-3B3D-9C4A0732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32" y="2428648"/>
            <a:ext cx="6838971" cy="30604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6522-0FDA-6091-6A81-13B9E2AE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30" y="2031167"/>
            <a:ext cx="3446679" cy="39672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/>
              <a:t>CONDUIT hacker client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Authentication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Cross platform!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Terminal User Interface (TUI)</a:t>
            </a:r>
          </a:p>
          <a:p>
            <a:pPr lvl="2">
              <a:lnSpc>
                <a:spcPct val="110000"/>
              </a:lnSpc>
            </a:pPr>
            <a:r>
              <a:rPr lang="en-US" sz="1300" dirty="0" err="1"/>
              <a:t>ratatui</a:t>
            </a:r>
            <a:endParaRPr lang="en-US" sz="1300" dirty="0"/>
          </a:p>
          <a:p>
            <a:pPr lvl="2">
              <a:lnSpc>
                <a:spcPct val="110000"/>
              </a:lnSpc>
            </a:pPr>
            <a:r>
              <a:rPr lang="en-US" sz="1500" dirty="0"/>
              <a:t>Completely in your terminal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Dashboard updates in      real-time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Fully scrollable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All you ever need, nothing you don’t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Hacker cool factor ++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Impress your nerd friends</a:t>
            </a:r>
          </a:p>
          <a:p>
            <a:pPr lvl="1">
              <a:lnSpc>
                <a:spcPct val="110000"/>
              </a:lnSpc>
            </a:pPr>
            <a:endParaRPr lang="en-US" sz="15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628781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0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90A2-E113-E738-9971-A8ADAA2D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Specs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6522-0FDA-6091-6A81-13B9E2AE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4719457" cy="39109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09601-9A6E-02DE-C76A-19DBE3E8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B5A641-C034-491E-8AA7-6B4FACC54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BAC847-3929-8EF6-56C4-E278C0829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48" b="-1"/>
          <a:stretch/>
        </p:blipFill>
        <p:spPr>
          <a:xfrm>
            <a:off x="7471" y="10"/>
            <a:ext cx="121845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690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LightSeed_2SEEDS">
      <a:dk1>
        <a:srgbClr val="000000"/>
      </a:dk1>
      <a:lt1>
        <a:srgbClr val="FFFFFF"/>
      </a:lt1>
      <a:dk2>
        <a:srgbClr val="21303A"/>
      </a:dk2>
      <a:lt2>
        <a:srgbClr val="E2E3E8"/>
      </a:lt2>
      <a:accent1>
        <a:srgbClr val="A9A274"/>
      </a:accent1>
      <a:accent2>
        <a:srgbClr val="BB9B82"/>
      </a:accent2>
      <a:accent3>
        <a:srgbClr val="9AA57D"/>
      </a:accent3>
      <a:accent4>
        <a:srgbClr val="73A9A9"/>
      </a:accent4>
      <a:accent5>
        <a:srgbClr val="84A6BD"/>
      </a:accent5>
      <a:accent6>
        <a:srgbClr val="7F89BA"/>
      </a:accent6>
      <a:hlink>
        <a:srgbClr val="6973AE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935</Words>
  <Application>Microsoft Office PowerPoint</Application>
  <PresentationFormat>Widescreen</PresentationFormat>
  <Paragraphs>161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Batang</vt:lpstr>
      <vt:lpstr>Aptos</vt:lpstr>
      <vt:lpstr>Arial</vt:lpstr>
      <vt:lpstr>Avenir Next LT Pro Light</vt:lpstr>
      <vt:lpstr>AlignmentVTI</vt:lpstr>
      <vt:lpstr>PowerPoint Presentation</vt:lpstr>
      <vt:lpstr>whoami</vt:lpstr>
      <vt:lpstr>TEMPEST C2 DESIGN THEORY</vt:lpstr>
      <vt:lpstr>Initial Design</vt:lpstr>
      <vt:lpstr>Components  100% rust</vt:lpstr>
      <vt:lpstr>Technical Specs</vt:lpstr>
      <vt:lpstr>Technical Specs</vt:lpstr>
      <vt:lpstr>Technical Specs</vt:lpstr>
      <vt:lpstr>PowerPoint Presentation</vt:lpstr>
      <vt:lpstr>Demo Gif</vt:lpstr>
      <vt:lpstr>Technical Specs</vt:lpstr>
      <vt:lpstr>Advanced Features</vt:lpstr>
      <vt:lpstr>Using Tempest Effectively</vt:lpstr>
      <vt:lpstr>Tempest Build System</vt:lpstr>
      <vt:lpstr>WMI module – run arbitrary WMI queries</vt:lpstr>
      <vt:lpstr>runpe – Load .NET executables in memory</vt:lpstr>
      <vt:lpstr>BOF loader – load object files in memory</vt:lpstr>
      <vt:lpstr>inject – remote process injection</vt:lpstr>
      <vt:lpstr>Safer socks – only available “locally”</vt:lpstr>
      <vt:lpstr>ROADMAP &amp;&amp; Notes</vt:lpstr>
      <vt:lpstr>  Github links</vt:lpstr>
      <vt:lpstr>More credits &amp;&amp; shoutouts</vt:lpstr>
      <vt:lpstr>Final Thoughts</vt:lpstr>
      <vt:lpstr>TEMPEST: A novel informational virus</vt:lpstr>
      <vt:lpstr>Xtra: I riff on stealth 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TEMPEST</dc:title>
  <dc:creator>Kirk Trychel</dc:creator>
  <cp:lastModifiedBy>adversary</cp:lastModifiedBy>
  <cp:revision>19</cp:revision>
  <dcterms:created xsi:type="dcterms:W3CDTF">2024-04-24T15:36:50Z</dcterms:created>
  <dcterms:modified xsi:type="dcterms:W3CDTF">2024-08-12T16:15:20Z</dcterms:modified>
</cp:coreProperties>
</file>